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4" r:id="rId1"/>
    <p:sldMasterId id="2147483745" r:id="rId2"/>
    <p:sldMasterId id="2147483746" r:id="rId3"/>
    <p:sldMasterId id="2147483747" r:id="rId4"/>
    <p:sldMasterId id="2147483748" r:id="rId5"/>
    <p:sldMasterId id="2147483749" r:id="rId6"/>
    <p:sldMasterId id="2147483751" r:id="rId7"/>
    <p:sldMasterId id="2147483752" r:id="rId8"/>
  </p:sldMasterIdLst>
  <p:notesMasterIdLst>
    <p:notesMasterId r:id="rId80"/>
  </p:notesMasterIdLst>
  <p:sldIdLst>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E840B1-7676-4E79-BA9C-5ABFA9ECE335}">
  <a:tblStyle styleId="{E7E840B1-7676-4E79-BA9C-5ABFA9ECE3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1"/>
    <p:restoredTop sz="94644"/>
  </p:normalViewPr>
  <p:slideViewPr>
    <p:cSldViewPr snapToGrid="0">
      <p:cViewPr varScale="1">
        <p:scale>
          <a:sx n="143" d="100"/>
          <a:sy n="143" d="100"/>
        </p:scale>
        <p:origin x="224" y="5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278600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ansible.com/ansible/latest/modules/list_of_system_modules.html" TargetMode="External"/><Relationship Id="rId4" Type="http://schemas.openxmlformats.org/officeDocument/2006/relationships/hyperlink" Target="https://docs.ansible.com/ansible/latest/modules/list_of_packaging_modules.html" TargetMode="External"/><Relationship Id="rId5" Type="http://schemas.openxmlformats.org/officeDocument/2006/relationships/hyperlink" Target="https://docs.ansible.com/ansible/latest/modules/list_of_files_modules.html" TargetMode="External"/><Relationship Id="rId6" Type="http://schemas.openxmlformats.org/officeDocument/2006/relationships/hyperlink" Target="https://docs.ansible.com/ansible/latest/modules/list_of_commands_modules.html" TargetMode="External"/><Relationship Id="rId7" Type="http://schemas.openxmlformats.org/officeDocument/2006/relationships/hyperlink" Target="https://docs.ansible.com/ansible/latest/modules/list_of_clustering_modules.html"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ansible.com/ansible/devel/modules/list_of_windows_modules.html" TargetMode="External"/><Relationship Id="rId4" Type="http://schemas.openxmlformats.org/officeDocument/2006/relationships/hyperlink" Target="https://docs.microsoft.com/en-us/powershell/dsc/resources/resources" TargetMode="External"/><Relationship Id="rId5" Type="http://schemas.openxmlformats.org/officeDocument/2006/relationships/hyperlink" Target="https://github.com/PowerShell/xHyper-V" TargetMode="External"/><Relationship Id="rId6" Type="http://schemas.openxmlformats.org/officeDocument/2006/relationships/hyperlink" Target="https://github.com/PowerShell/xHyper-V/tree/dev/DSCResources" TargetMode="External"/><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adfa3c0b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adfa3c0b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399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4adfa3c0bd_0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4adfa3c0bd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36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4adfa3c0bd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4adfa3c0bd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545860"/>
                </a:solidFill>
              </a:rPr>
              <a:t>Cross platform: Linux, Windows, UNIX, Networks, Clouds</a:t>
            </a:r>
            <a:endParaRPr sz="1200">
              <a:solidFill>
                <a:srgbClr val="545860"/>
              </a:solidFill>
            </a:endParaRPr>
          </a:p>
          <a:p>
            <a:pPr marL="0" lvl="0" indent="0" algn="l" rtl="0">
              <a:spcBef>
                <a:spcPts val="0"/>
              </a:spcBef>
              <a:spcAft>
                <a:spcPts val="0"/>
              </a:spcAft>
              <a:buClr>
                <a:schemeClr val="dk1"/>
              </a:buClr>
              <a:buSzPts val="1100"/>
              <a:buFont typeface="Arial"/>
              <a:buNone/>
            </a:pPr>
            <a:endParaRPr sz="1200">
              <a:solidFill>
                <a:srgbClr val="545860"/>
              </a:solidFill>
            </a:endParaRPr>
          </a:p>
          <a:p>
            <a:pPr marL="0" lvl="0" indent="0" algn="l" rtl="0">
              <a:spcBef>
                <a:spcPts val="0"/>
              </a:spcBef>
              <a:spcAft>
                <a:spcPts val="0"/>
              </a:spcAft>
              <a:buClr>
                <a:schemeClr val="dk1"/>
              </a:buClr>
              <a:buSzPts val="1100"/>
              <a:buFont typeface="Arial"/>
              <a:buNone/>
            </a:pPr>
            <a:r>
              <a:rPr lang="en" sz="1200">
                <a:solidFill>
                  <a:srgbClr val="545860"/>
                </a:solidFill>
              </a:rPr>
              <a:t>Human readable: YAML</a:t>
            </a:r>
            <a:endParaRPr sz="1200">
              <a:solidFill>
                <a:srgbClr val="545860"/>
              </a:solidFill>
            </a:endParaRPr>
          </a:p>
          <a:p>
            <a:pPr marL="0" lvl="0" indent="0" algn="l" rtl="0">
              <a:spcBef>
                <a:spcPts val="0"/>
              </a:spcBef>
              <a:spcAft>
                <a:spcPts val="0"/>
              </a:spcAft>
              <a:buClr>
                <a:schemeClr val="dk1"/>
              </a:buClr>
              <a:buSzPts val="1100"/>
              <a:buFont typeface="Arial"/>
              <a:buNone/>
            </a:pPr>
            <a:endParaRPr sz="1200">
              <a:solidFill>
                <a:srgbClr val="545860"/>
              </a:solidFill>
            </a:endParaRPr>
          </a:p>
          <a:p>
            <a:pPr marL="0" lvl="0" indent="0" algn="l" rtl="0">
              <a:spcBef>
                <a:spcPts val="0"/>
              </a:spcBef>
              <a:spcAft>
                <a:spcPts val="0"/>
              </a:spcAft>
              <a:buClr>
                <a:schemeClr val="dk1"/>
              </a:buClr>
              <a:buSzPts val="1100"/>
              <a:buFont typeface="Arial"/>
              <a:buNone/>
            </a:pPr>
            <a:r>
              <a:rPr lang="en" sz="1200">
                <a:solidFill>
                  <a:srgbClr val="545860"/>
                </a:solidFill>
              </a:rPr>
              <a:t>Orchestration plays well with others: HP SA, Puppet, Jenkins, RHNSS, etc.</a:t>
            </a:r>
            <a:endParaRPr sz="1200">
              <a:solidFill>
                <a:srgbClr val="545860"/>
              </a:solidFill>
            </a:endParaRPr>
          </a:p>
          <a:p>
            <a:pPr marL="0" lvl="0" indent="0" algn="l" rtl="0">
              <a:spcBef>
                <a:spcPts val="0"/>
              </a:spcBef>
              <a:spcAft>
                <a:spcPts val="0"/>
              </a:spcAft>
              <a:buClr>
                <a:schemeClr val="dk1"/>
              </a:buClr>
              <a:buSzPts val="1100"/>
              <a:buFont typeface="Arial"/>
              <a:buNone/>
            </a:pPr>
            <a:endParaRPr sz="1200">
              <a:solidFill>
                <a:srgbClr val="545860"/>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93332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ae71dbde2_0_5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4ae71dbde2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E1012"/>
                </a:solidFill>
                <a:latin typeface="Calibri"/>
                <a:ea typeface="Calibri"/>
                <a:cs typeface="Calibri"/>
                <a:sym typeface="Calibri"/>
              </a:rPr>
              <a:t>Playbook example:</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0E1012"/>
                </a:solidFill>
                <a:latin typeface="Calibri"/>
                <a:ea typeface="Calibri"/>
                <a:cs typeface="Calibri"/>
                <a:sym typeface="Calibri"/>
              </a:rPr>
              <a:t>The name fields are human-readable comments. Optional, but useful as comments to the Playbook. These strings also show up in Tower, so it is easy to correlate any failures in a long running Playbook.</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rgbClr val="0E1012"/>
              </a:buClr>
              <a:buFont typeface="Calibri"/>
              <a:buNone/>
            </a:pPr>
            <a:r>
              <a:rPr lang="en" sz="1200">
                <a:solidFill>
                  <a:srgbClr val="0E1012"/>
                </a:solidFill>
                <a:latin typeface="Calibri"/>
                <a:ea typeface="Calibri"/>
                <a:cs typeface="Calibri"/>
                <a:sym typeface="Calibri"/>
              </a:rPr>
              <a:t>Inventory call-out</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Variables can be handled in several different ways:</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Directly in the playbook</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As part of a separate vars file</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Via the command line</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As output from a previous play</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Via Tower</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Ansible supports sudo, su, powerbroker, and other privilege escalation mechanisms.</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The real work. General format:</a:t>
            </a:r>
            <a:endParaRPr sz="1200">
              <a:solidFill>
                <a:srgbClr val="0E1012"/>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0E1012"/>
              </a:solidFill>
              <a:latin typeface="Calibri"/>
              <a:ea typeface="Calibri"/>
              <a:cs typeface="Calibri"/>
              <a:sym typeface="Calibri"/>
            </a:endParaRPr>
          </a:p>
          <a:p>
            <a:pPr marL="0" lvl="0" indent="0" algn="l" rtl="0">
              <a:spcBef>
                <a:spcPts val="0"/>
              </a:spcBef>
              <a:spcAft>
                <a:spcPts val="0"/>
              </a:spcAft>
              <a:buNone/>
            </a:pPr>
            <a:r>
              <a:rPr lang="en" sz="1200">
                <a:solidFill>
                  <a:srgbClr val="0E1012"/>
                </a:solidFill>
                <a:latin typeface="Calibri"/>
                <a:ea typeface="Calibri"/>
                <a:cs typeface="Calibri"/>
                <a:sym typeface="Calibri"/>
              </a:rPr>
              <a:t>&lt;&lt;module&gt;&gt;: key=value</a:t>
            </a:r>
            <a:endParaRPr/>
          </a:p>
        </p:txBody>
      </p:sp>
    </p:spTree>
    <p:extLst>
      <p:ext uri="{BB962C8B-B14F-4D97-AF65-F5344CB8AC3E}">
        <p14:creationId xmlns:p14="http://schemas.microsoft.com/office/powerpoint/2010/main" val="587428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4ae87cbafa_1_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4ae87cbafa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29028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4ae87cbafa_1_6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4ae87cbafa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82138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4ae87cbafa_1_14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4ae87cbafa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27269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4ae87cbafa_1_2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4ae87cbafa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3636"/>
              </a:lnSpc>
              <a:spcBef>
                <a:spcPts val="0"/>
              </a:spcBef>
              <a:spcAft>
                <a:spcPts val="0"/>
              </a:spcAft>
              <a:buClr>
                <a:schemeClr val="dk1"/>
              </a:buClr>
              <a:buSzPts val="1100"/>
              <a:buFont typeface="Arial"/>
              <a:buNone/>
            </a:pPr>
            <a:r>
              <a:rPr lang="en" sz="1200">
                <a:solidFill>
                  <a:srgbClr val="404040"/>
                </a:solidFill>
                <a:latin typeface="Helvetica Neue"/>
                <a:ea typeface="Helvetica Neue"/>
                <a:cs typeface="Helvetica Neue"/>
                <a:sym typeface="Helvetica Neue"/>
              </a:rPr>
              <a:t>Plugins are pieces of code that augment Ansible’s core functionality. Ansible uses a plugin architecture to enable a rich, flexible and expandable feature set.</a:t>
            </a:r>
            <a:endParaRPr sz="1200">
              <a:solidFill>
                <a:srgbClr val="404040"/>
              </a:solidFill>
              <a:latin typeface="Helvetica Neue"/>
              <a:ea typeface="Helvetica Neue"/>
              <a:cs typeface="Helvetica Neue"/>
              <a:sym typeface="Helvetica Neue"/>
            </a:endParaRPr>
          </a:p>
          <a:p>
            <a:pPr marL="0" lvl="0" indent="0" algn="l" rtl="0">
              <a:lnSpc>
                <a:spcPct val="163636"/>
              </a:lnSpc>
              <a:spcBef>
                <a:spcPts val="1800"/>
              </a:spcBef>
              <a:spcAft>
                <a:spcPts val="0"/>
              </a:spcAft>
              <a:buClr>
                <a:schemeClr val="dk1"/>
              </a:buClr>
              <a:buSzPts val="1100"/>
              <a:buFont typeface="Arial"/>
              <a:buNone/>
            </a:pPr>
            <a:r>
              <a:rPr lang="en" sz="1200">
                <a:solidFill>
                  <a:srgbClr val="404040"/>
                </a:solidFill>
                <a:latin typeface="Helvetica Neue"/>
                <a:ea typeface="Helvetica Neue"/>
                <a:cs typeface="Helvetica Neue"/>
                <a:sym typeface="Helvetica Neue"/>
              </a:rPr>
              <a:t>Ansible ships with a number of handy plugins, and you can easily write your own.</a:t>
            </a:r>
            <a:endParaRPr sz="1200">
              <a:solidFill>
                <a:srgbClr val="404040"/>
              </a:solidFill>
              <a:latin typeface="Helvetica Neue"/>
              <a:ea typeface="Helvetica Neue"/>
              <a:cs typeface="Helvetica Neue"/>
              <a:sym typeface="Helvetica Neue"/>
            </a:endParaRPr>
          </a:p>
          <a:p>
            <a:pPr marL="0" lvl="0" indent="0" algn="l" rtl="0">
              <a:spcBef>
                <a:spcPts val="18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5111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4ae87cbafa_1_33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4ae87cbafa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endParaRPr>
          </a:p>
        </p:txBody>
      </p:sp>
    </p:spTree>
    <p:extLst>
      <p:ext uri="{BB962C8B-B14F-4D97-AF65-F5344CB8AC3E}">
        <p14:creationId xmlns:p14="http://schemas.microsoft.com/office/powerpoint/2010/main" val="151074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4ae87cbafa_1_4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4ae87cbafa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endParaRPr>
          </a:p>
        </p:txBody>
      </p:sp>
    </p:spTree>
    <p:extLst>
      <p:ext uri="{BB962C8B-B14F-4D97-AF65-F5344CB8AC3E}">
        <p14:creationId xmlns:p14="http://schemas.microsoft.com/office/powerpoint/2010/main" val="1313366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4ae87cbafa_1_50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4ae87cbafa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endParaRPr>
          </a:p>
        </p:txBody>
      </p:sp>
    </p:spTree>
    <p:extLst>
      <p:ext uri="{BB962C8B-B14F-4D97-AF65-F5344CB8AC3E}">
        <p14:creationId xmlns:p14="http://schemas.microsoft.com/office/powerpoint/2010/main" val="1907875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4adfa3c0bd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4adfa3c0bd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We’re faced with </a:t>
            </a:r>
            <a:r>
              <a:rPr lang="en" b="1">
                <a:solidFill>
                  <a:schemeClr val="dk1"/>
                </a:solidFill>
              </a:rPr>
              <a:t>numerous challenges in IT.</a:t>
            </a:r>
            <a:r>
              <a:rPr lang="en">
                <a:solidFill>
                  <a:schemeClr val="dk1"/>
                </a:solidFill>
              </a:rPr>
              <a:t> You live them every day. </a:t>
            </a:r>
            <a:r>
              <a:rPr lang="en" b="1">
                <a:solidFill>
                  <a:schemeClr val="dk1"/>
                </a:solidFill>
              </a:rPr>
              <a:t>Regardless of your role or responsibility.</a:t>
            </a: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Effort-&gt;time; time-&gt;money</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BUT Effort has a human toll</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end, we’re </a:t>
            </a:r>
            <a:r>
              <a:rPr lang="en" b="1">
                <a:solidFill>
                  <a:schemeClr val="dk1"/>
                </a:solidFill>
              </a:rPr>
              <a:t>just people</a:t>
            </a:r>
            <a:r>
              <a:rPr lang="en">
                <a:solidFill>
                  <a:schemeClr val="dk1"/>
                </a:solidFill>
              </a:rPr>
              <a:t>. </a:t>
            </a:r>
            <a:r>
              <a:rPr lang="en" b="1">
                <a:solidFill>
                  <a:schemeClr val="dk1"/>
                </a:solidFill>
              </a:rPr>
              <a:t>People trying to work with other people</a:t>
            </a:r>
            <a:r>
              <a:rPr lang="en">
                <a:solidFill>
                  <a:schemeClr val="dk1"/>
                </a:solidFill>
              </a:rPr>
              <a:t>, and </a:t>
            </a:r>
            <a:r>
              <a:rPr lang="en" b="1">
                <a:solidFill>
                  <a:schemeClr val="dk1"/>
                </a:solidFill>
              </a:rPr>
              <a:t>force machines to do the work to be done.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 reasons for automating are pretty straightforward. </a:t>
            </a:r>
            <a:r>
              <a:rPr lang="en" b="1">
                <a:solidFill>
                  <a:schemeClr val="dk1"/>
                </a:solidFill>
              </a:rPr>
              <a:t>You’re tired of doing the same thing over and over again. </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Automation makes our jobs and lives easier.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presents an opportunity to do more.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369580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ae87cbafa_1_58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4ae87cbafa_1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endParaRPr>
          </a:p>
        </p:txBody>
      </p:sp>
    </p:spTree>
    <p:extLst>
      <p:ext uri="{BB962C8B-B14F-4D97-AF65-F5344CB8AC3E}">
        <p14:creationId xmlns:p14="http://schemas.microsoft.com/office/powerpoint/2010/main" val="157929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adfa3c0bd_0_8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4adfa3c0bd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28079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4ae485556e_2_4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4ae485556e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Control, Knowledge, Delegation </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RBAC</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Push button deployment (Delegation)</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Centralized logging (auditing, compliance)</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RESTful API</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Role-based access control keeps environments secure, and teams efficient</a:t>
            </a:r>
            <a:br>
              <a:rPr lang="en" sz="1200">
                <a:solidFill>
                  <a:srgbClr val="545860"/>
                </a:solidFill>
                <a:latin typeface="Open Sans"/>
                <a:ea typeface="Open Sans"/>
                <a:cs typeface="Open Sans"/>
                <a:sym typeface="Open Sans"/>
              </a:rPr>
            </a:br>
            <a:endParaRPr sz="1200">
              <a:solidFill>
                <a:srgbClr val="545860"/>
              </a:solidFill>
              <a:latin typeface="Open Sans"/>
              <a:ea typeface="Open Sans"/>
              <a:cs typeface="Open Sans"/>
              <a:sym typeface="Open Sans"/>
            </a:endParaRPr>
          </a:p>
          <a:p>
            <a:pPr marL="0" lvl="0" indent="0" algn="l" rtl="0">
              <a:spcBef>
                <a:spcPts val="28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Non-privileged users can safely deploy entire applications with push-button deployment access</a:t>
            </a:r>
            <a:br>
              <a:rPr lang="en" sz="1200">
                <a:solidFill>
                  <a:srgbClr val="545860"/>
                </a:solidFill>
                <a:latin typeface="Open Sans"/>
                <a:ea typeface="Open Sans"/>
                <a:cs typeface="Open Sans"/>
                <a:sym typeface="Open Sans"/>
              </a:rPr>
            </a:br>
            <a:endParaRPr sz="1200">
              <a:solidFill>
                <a:srgbClr val="545860"/>
              </a:solidFill>
              <a:latin typeface="Open Sans"/>
              <a:ea typeface="Open Sans"/>
              <a:cs typeface="Open Sans"/>
              <a:sym typeface="Open Sans"/>
            </a:endParaRPr>
          </a:p>
          <a:p>
            <a:pPr marL="0" lvl="0" indent="0" algn="l" rtl="0">
              <a:spcBef>
                <a:spcPts val="28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All Ansible automations are centrally logged, ensuring complete auditability and compliance</a:t>
            </a:r>
            <a:endParaRPr sz="1200">
              <a:solidFill>
                <a:srgbClr val="545860"/>
              </a:solidFill>
              <a:latin typeface="Open Sans"/>
              <a:ea typeface="Open Sans"/>
              <a:cs typeface="Open Sans"/>
              <a:sym typeface="Open Sans"/>
            </a:endParaRPr>
          </a:p>
          <a:p>
            <a:pPr marL="0" lvl="0" indent="0" algn="l" rtl="0">
              <a:spcBef>
                <a:spcPts val="280"/>
              </a:spcBef>
              <a:spcAft>
                <a:spcPts val="0"/>
              </a:spcAft>
              <a:buClr>
                <a:schemeClr val="dk1"/>
              </a:buClr>
              <a:buSzPts val="1100"/>
              <a:buFont typeface="Arial"/>
              <a:buNone/>
            </a:pPr>
            <a:endParaRPr sz="1200">
              <a:solidFill>
                <a:srgbClr val="545860"/>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400">
                <a:solidFill>
                  <a:srgbClr val="666666"/>
                </a:solidFill>
                <a:latin typeface="Overpass"/>
                <a:ea typeface="Overpass"/>
                <a:cs typeface="Overpass"/>
                <a:sym typeface="Overpass"/>
              </a:rPr>
              <a:t>Centralize and control your IT infrastructure with a visual dashboard, role-based access control, job scheduling, integrated notifications and graphical inventory management.</a:t>
            </a:r>
            <a:endParaRPr sz="1200">
              <a:solidFill>
                <a:srgbClr val="545860"/>
              </a:solidFill>
              <a:latin typeface="Open Sans"/>
              <a:ea typeface="Open Sans"/>
              <a:cs typeface="Open Sans"/>
              <a:sym typeface="Open Sans"/>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34609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4adfa3c0bd_0_98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4adfa3c0bd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Control, Knowledge, Delegation </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When more than one person is running the same playbook in the organization, Ansible Tower is valuable.</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RBAC</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Push button deployment (Delegation)</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Centralized logging (auditing, compliance)</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RESTful API</a:t>
            </a: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54586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Role-based access control keeps environments secure, and teams efficient</a:t>
            </a:r>
            <a:br>
              <a:rPr lang="en" sz="1200">
                <a:solidFill>
                  <a:srgbClr val="545860"/>
                </a:solidFill>
                <a:latin typeface="Open Sans"/>
                <a:ea typeface="Open Sans"/>
                <a:cs typeface="Open Sans"/>
                <a:sym typeface="Open Sans"/>
              </a:rPr>
            </a:br>
            <a:endParaRPr sz="1200">
              <a:solidFill>
                <a:srgbClr val="545860"/>
              </a:solidFill>
              <a:latin typeface="Open Sans"/>
              <a:ea typeface="Open Sans"/>
              <a:cs typeface="Open Sans"/>
              <a:sym typeface="Open Sans"/>
            </a:endParaRPr>
          </a:p>
          <a:p>
            <a:pPr marL="0" lvl="0" indent="0" algn="l" rtl="0">
              <a:spcBef>
                <a:spcPts val="28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Non-privileged users can safely deploy entire applications with push-button deployment access</a:t>
            </a:r>
            <a:br>
              <a:rPr lang="en" sz="1200">
                <a:solidFill>
                  <a:srgbClr val="545860"/>
                </a:solidFill>
                <a:latin typeface="Open Sans"/>
                <a:ea typeface="Open Sans"/>
                <a:cs typeface="Open Sans"/>
                <a:sym typeface="Open Sans"/>
              </a:rPr>
            </a:br>
            <a:endParaRPr sz="1200">
              <a:solidFill>
                <a:srgbClr val="545860"/>
              </a:solidFill>
              <a:latin typeface="Open Sans"/>
              <a:ea typeface="Open Sans"/>
              <a:cs typeface="Open Sans"/>
              <a:sym typeface="Open Sans"/>
            </a:endParaRPr>
          </a:p>
          <a:p>
            <a:pPr marL="0" lvl="0" indent="0" algn="l" rtl="0">
              <a:spcBef>
                <a:spcPts val="28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All Ansible automations are centrally logged, ensuring complete auditability and compliance</a:t>
            </a:r>
            <a:endParaRPr sz="1200">
              <a:solidFill>
                <a:srgbClr val="545860"/>
              </a:solidFill>
              <a:latin typeface="Open Sans"/>
              <a:ea typeface="Open Sans"/>
              <a:cs typeface="Open Sans"/>
              <a:sym typeface="Open Sans"/>
            </a:endParaRPr>
          </a:p>
          <a:p>
            <a:pPr marL="0" lvl="0" indent="0" algn="l" rtl="0">
              <a:spcBef>
                <a:spcPts val="280"/>
              </a:spcBef>
              <a:spcAft>
                <a:spcPts val="0"/>
              </a:spcAft>
              <a:buClr>
                <a:schemeClr val="dk1"/>
              </a:buClr>
              <a:buSzPts val="1100"/>
              <a:buFont typeface="Arial"/>
              <a:buNone/>
            </a:pPr>
            <a:endParaRPr sz="1200">
              <a:solidFill>
                <a:srgbClr val="545860"/>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400">
                <a:solidFill>
                  <a:srgbClr val="666666"/>
                </a:solidFill>
                <a:latin typeface="Overpass"/>
                <a:ea typeface="Overpass"/>
                <a:cs typeface="Overpass"/>
                <a:sym typeface="Overpass"/>
              </a:rPr>
              <a:t>Centralize and control your IT infrastructure with a visual dashboard, role-based access control, job scheduling, integrated notifications and graphical inventory management.</a:t>
            </a:r>
            <a:endParaRPr sz="1200">
              <a:solidFill>
                <a:srgbClr val="545860"/>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99880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adfa3c0bd_0_1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4adfa3c0bd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545860"/>
                </a:solidFill>
              </a:rPr>
              <a:t>WORKFLOWS</a:t>
            </a:r>
            <a:endParaRPr sz="1200">
              <a:solidFill>
                <a:srgbClr val="545860"/>
              </a:solidFill>
            </a:endParaRPr>
          </a:p>
          <a:p>
            <a:pPr marL="0" lvl="0" indent="0" algn="l" rtl="0">
              <a:spcBef>
                <a:spcPts val="0"/>
              </a:spcBef>
              <a:spcAft>
                <a:spcPts val="0"/>
              </a:spcAft>
              <a:buClr>
                <a:schemeClr val="dk1"/>
              </a:buClr>
              <a:buSzPts val="1100"/>
              <a:buFont typeface="Arial"/>
              <a:buNone/>
            </a:pPr>
            <a:r>
              <a:rPr lang="en" sz="1200">
                <a:solidFill>
                  <a:srgbClr val="545860"/>
                </a:solidFill>
              </a:rPr>
              <a:t>Ansible Tower’s multi-playbook workflows chain any number of playbooks, regardless of whether they use different inventories, run as different users, run at once or utilize different credentials.</a:t>
            </a:r>
            <a:endParaRPr sz="1200">
              <a:solidFill>
                <a:srgbClr val="545860"/>
              </a:solidFill>
            </a:endParaRPr>
          </a:p>
          <a:p>
            <a:pPr marL="0" lvl="0" indent="0" algn="l" rtl="0">
              <a:spcBef>
                <a:spcPts val="0"/>
              </a:spcBef>
              <a:spcAft>
                <a:spcPts val="0"/>
              </a:spcAft>
              <a:buClr>
                <a:schemeClr val="dk1"/>
              </a:buClr>
              <a:buSzPts val="1100"/>
              <a:buFont typeface="Arial"/>
              <a:buNone/>
            </a:pPr>
            <a:endParaRPr sz="1200">
              <a:solidFill>
                <a:srgbClr val="545860"/>
              </a:solidFill>
            </a:endParaRPr>
          </a:p>
          <a:p>
            <a:pPr marL="0" lvl="0" indent="0" algn="l" rtl="0">
              <a:spcBef>
                <a:spcPts val="0"/>
              </a:spcBef>
              <a:spcAft>
                <a:spcPts val="0"/>
              </a:spcAft>
              <a:buClr>
                <a:schemeClr val="dk1"/>
              </a:buClr>
              <a:buSzPts val="1100"/>
              <a:buFont typeface="Arial"/>
              <a:buNone/>
            </a:pPr>
            <a:endParaRPr sz="1200">
              <a:solidFill>
                <a:srgbClr val="545860"/>
              </a:solidFill>
            </a:endParaRPr>
          </a:p>
        </p:txBody>
      </p:sp>
    </p:spTree>
    <p:extLst>
      <p:ext uri="{BB962C8B-B14F-4D97-AF65-F5344CB8AC3E}">
        <p14:creationId xmlns:p14="http://schemas.microsoft.com/office/powerpoint/2010/main" val="541570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b40c9f261_0_65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b40c9f261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 overview </a:t>
            </a:r>
            <a:endParaRPr/>
          </a:p>
        </p:txBody>
      </p:sp>
    </p:spTree>
    <p:extLst>
      <p:ext uri="{BB962C8B-B14F-4D97-AF65-F5344CB8AC3E}">
        <p14:creationId xmlns:p14="http://schemas.microsoft.com/office/powerpoint/2010/main" val="1133798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4bb031990a_0_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4bb031990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rgbClr val="545860"/>
              </a:solidFill>
              <a:latin typeface="Open Sans"/>
              <a:ea typeface="Open Sans"/>
              <a:cs typeface="Open Sans"/>
              <a:sym typeface="Open Sans"/>
            </a:endParaRPr>
          </a:p>
        </p:txBody>
      </p:sp>
    </p:spTree>
    <p:extLst>
      <p:ext uri="{BB962C8B-B14F-4D97-AF65-F5344CB8AC3E}">
        <p14:creationId xmlns:p14="http://schemas.microsoft.com/office/powerpoint/2010/main" val="1124905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4ae485556e_2_2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4ae485556e_2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434343"/>
                </a:solidFill>
                <a:latin typeface="Overpass"/>
                <a:ea typeface="Overpass"/>
                <a:cs typeface="Overpass"/>
                <a:sym typeface="Overpass"/>
              </a:rPr>
              <a:t>Heads-up NOC-style </a:t>
            </a:r>
            <a:r>
              <a:rPr lang="en" b="1">
                <a:solidFill>
                  <a:srgbClr val="434343"/>
                </a:solidFill>
                <a:latin typeface="Overpass"/>
                <a:ea typeface="Overpass"/>
                <a:cs typeface="Overpass"/>
                <a:sym typeface="Overpass"/>
              </a:rPr>
              <a:t>automation dashboard </a:t>
            </a:r>
            <a:r>
              <a:rPr lang="en">
                <a:solidFill>
                  <a:srgbClr val="434343"/>
                </a:solidFill>
                <a:latin typeface="Overpass"/>
                <a:ea typeface="Overpass"/>
                <a:cs typeface="Overpass"/>
                <a:sym typeface="Overpass"/>
              </a:rPr>
              <a:t>displays everything going </a:t>
            </a:r>
            <a:br>
              <a:rPr lang="en">
                <a:solidFill>
                  <a:srgbClr val="434343"/>
                </a:solidFill>
                <a:latin typeface="Overpass"/>
                <a:ea typeface="Overpass"/>
                <a:cs typeface="Overpass"/>
                <a:sym typeface="Overpass"/>
              </a:rPr>
            </a:br>
            <a:r>
              <a:rPr lang="en">
                <a:solidFill>
                  <a:srgbClr val="434343"/>
                </a:solidFill>
                <a:latin typeface="Overpass"/>
                <a:ea typeface="Overpass"/>
                <a:cs typeface="Overpass"/>
                <a:sym typeface="Overpass"/>
              </a:rPr>
              <a:t>on in your Ansible environment.</a:t>
            </a:r>
            <a:endParaRPr>
              <a:solidFill>
                <a:srgbClr val="434343"/>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434343"/>
                </a:solidFill>
                <a:latin typeface="Overpass"/>
                <a:ea typeface="Overpass"/>
                <a:cs typeface="Overpass"/>
                <a:sym typeface="Overpass"/>
              </a:rPr>
              <a:t>As soon as you log in, you'll see your host and inventory status, all the recent job activity and a snapshot of recent job runs. </a:t>
            </a:r>
            <a:endParaRPr sz="1000">
              <a:solidFill>
                <a:schemeClr val="dk1"/>
              </a:solidFill>
            </a:endParaRPr>
          </a:p>
          <a:p>
            <a:pPr marL="0" lvl="0" indent="0" algn="l" rtl="0">
              <a:spcBef>
                <a:spcPts val="150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89336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4ae71dbde2_1_4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4ae71dbde2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1500"/>
              </a:spcAft>
              <a:buClr>
                <a:schemeClr val="dk1"/>
              </a:buClr>
              <a:buSzPts val="1100"/>
              <a:buFont typeface="Arial"/>
              <a:buNone/>
            </a:pPr>
            <a:r>
              <a:rPr lang="en" sz="1200">
                <a:solidFill>
                  <a:srgbClr val="434343"/>
                </a:solidFill>
                <a:latin typeface="Overpass"/>
                <a:ea typeface="Overpass"/>
                <a:cs typeface="Overpass"/>
                <a:sym typeface="Overpass"/>
              </a:rPr>
              <a:t>Within Ansible Tower, playbook runs stream by in real time. As Ansible automates across your infrastructure, you’ll see plays and tasks complete, broken down by each machine, and each success or failure, complete with output. Know what Ansible Tower is up to at any time.</a:t>
            </a:r>
            <a:endParaRPr/>
          </a:p>
        </p:txBody>
      </p:sp>
    </p:spTree>
    <p:extLst>
      <p:ext uri="{BB962C8B-B14F-4D97-AF65-F5344CB8AC3E}">
        <p14:creationId xmlns:p14="http://schemas.microsoft.com/office/powerpoint/2010/main" val="611285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ae485556e_2_10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4ae485556e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2"/>
                </a:solidFill>
                <a:latin typeface="Overpass"/>
                <a:ea typeface="Overpass"/>
                <a:cs typeface="Overpass"/>
                <a:sym typeface="Overpass"/>
              </a:rPr>
              <a:t>All automation activity is securely logged. Who ran it, how they customized it, what it did, where it happened - all securely stored and viewable later, or exported through Ansible Tower’s API.</a:t>
            </a:r>
            <a:endParaRPr>
              <a:solidFill>
                <a:schemeClr val="dk2"/>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chemeClr val="dk2"/>
                </a:solidFill>
                <a:latin typeface="Overpass"/>
                <a:ea typeface="Overpass"/>
                <a:cs typeface="Overpass"/>
                <a:sym typeface="Overpass"/>
              </a:rPr>
              <a:t>Activity streams extend this by showing a complete audit trail of all changes made to Ansible Tower itself - job creation, inventory changes, credential storage, all securely tracked.</a:t>
            </a:r>
            <a:endParaRPr sz="1000">
              <a:solidFill>
                <a:schemeClr val="dk1"/>
              </a:solidFill>
            </a:endParaRPr>
          </a:p>
          <a:p>
            <a:pPr marL="0" lvl="0" indent="0" algn="l" rtl="0">
              <a:spcBef>
                <a:spcPts val="1500"/>
              </a:spcBef>
              <a:spcAft>
                <a:spcPts val="0"/>
              </a:spcAft>
              <a:buNone/>
            </a:pPr>
            <a:endParaRPr/>
          </a:p>
        </p:txBody>
      </p:sp>
    </p:spTree>
    <p:extLst>
      <p:ext uri="{BB962C8B-B14F-4D97-AF65-F5344CB8AC3E}">
        <p14:creationId xmlns:p14="http://schemas.microsoft.com/office/powerpoint/2010/main" val="31702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ae485556e_2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ae485556e_2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And we know the power of automation--otherwise we wouldn’t be here today. </a:t>
            </a:r>
            <a:endParaRPr sz="1200">
              <a:solidFill>
                <a:schemeClr val="dk1"/>
              </a:solidFill>
            </a:endParaRPr>
          </a:p>
          <a:p>
            <a:pPr marL="0" lvl="0" indent="0" algn="l" rtl="0">
              <a:spcBef>
                <a:spcPts val="0"/>
              </a:spcBef>
              <a:spcAft>
                <a:spcPts val="0"/>
              </a:spcAft>
              <a:buNone/>
            </a:pPr>
            <a:r>
              <a:rPr lang="en" sz="1200">
                <a:solidFill>
                  <a:schemeClr val="dk1"/>
                </a:solidFill>
              </a:rPr>
              <a:t>We’d probably be back in our offices grinding out config files one by one. </a:t>
            </a:r>
            <a:endParaRPr sz="1200">
              <a:solidFill>
                <a:schemeClr val="dk1"/>
              </a:solidFill>
            </a:endParaRPr>
          </a:p>
          <a:p>
            <a:pPr marL="0" lvl="0" indent="0" algn="l" rtl="0">
              <a:spcBef>
                <a:spcPts val="0"/>
              </a:spcBef>
              <a:spcAft>
                <a:spcPts val="0"/>
              </a:spcAft>
              <a:buNone/>
            </a:pPr>
            <a:r>
              <a:rPr lang="en" sz="1200">
                <a:solidFill>
                  <a:schemeClr val="dk1"/>
                </a:solidFill>
              </a:rPr>
              <a:t>What we’re here to talk about today is what we are doing with Ansible to help you take automation further: </a:t>
            </a:r>
            <a:endParaRPr sz="1200">
              <a:solidFill>
                <a:schemeClr val="dk1"/>
              </a:solidFill>
            </a:endParaRPr>
          </a:p>
          <a:p>
            <a:pPr marL="457200" lvl="0" indent="-304800" algn="l" rtl="0">
              <a:spcBef>
                <a:spcPts val="0"/>
              </a:spcBef>
              <a:spcAft>
                <a:spcPts val="0"/>
              </a:spcAft>
              <a:buClr>
                <a:schemeClr val="dk1"/>
              </a:buClr>
              <a:buSzPts val="1200"/>
              <a:buAutoNum type="arabicParenBoth"/>
            </a:pPr>
            <a:r>
              <a:rPr lang="en" sz="1200">
                <a:solidFill>
                  <a:schemeClr val="dk1"/>
                </a:solidFill>
              </a:rPr>
              <a:t>By doing </a:t>
            </a:r>
            <a:r>
              <a:rPr lang="en" sz="1200" b="1">
                <a:solidFill>
                  <a:schemeClr val="dk1"/>
                </a:solidFill>
              </a:rPr>
              <a:t>more faster</a:t>
            </a:r>
            <a:r>
              <a:rPr lang="en" sz="1200">
                <a:solidFill>
                  <a:schemeClr val="dk1"/>
                </a:solidFill>
              </a:rPr>
              <a:t>… </a:t>
            </a:r>
            <a:endParaRPr sz="1200">
              <a:solidFill>
                <a:schemeClr val="dk1"/>
              </a:solidFill>
            </a:endParaRPr>
          </a:p>
          <a:p>
            <a:pPr marL="457200" lvl="0" indent="-304800" algn="l" rtl="0">
              <a:spcBef>
                <a:spcPts val="0"/>
              </a:spcBef>
              <a:spcAft>
                <a:spcPts val="0"/>
              </a:spcAft>
              <a:buClr>
                <a:schemeClr val="dk1"/>
              </a:buClr>
              <a:buSzPts val="1200"/>
              <a:buAutoNum type="arabicParenBoth"/>
            </a:pPr>
            <a:r>
              <a:rPr lang="en" sz="1200">
                <a:solidFill>
                  <a:schemeClr val="dk1"/>
                </a:solidFill>
              </a:rPr>
              <a:t>By bringing </a:t>
            </a:r>
            <a:r>
              <a:rPr lang="en" sz="1200" b="1">
                <a:solidFill>
                  <a:schemeClr val="dk1"/>
                </a:solidFill>
              </a:rPr>
              <a:t>technologies together</a:t>
            </a:r>
            <a:r>
              <a:rPr lang="en" sz="1200">
                <a:solidFill>
                  <a:schemeClr val="dk1"/>
                </a:solidFill>
              </a:rPr>
              <a:t> so you can automate them </a:t>
            </a:r>
            <a:endParaRPr sz="1200">
              <a:solidFill>
                <a:schemeClr val="dk1"/>
              </a:solidFill>
            </a:endParaRPr>
          </a:p>
          <a:p>
            <a:pPr marL="457200" lvl="0" indent="-304800" algn="l" rtl="0">
              <a:spcBef>
                <a:spcPts val="0"/>
              </a:spcBef>
              <a:spcAft>
                <a:spcPts val="0"/>
              </a:spcAft>
              <a:buClr>
                <a:schemeClr val="dk1"/>
              </a:buClr>
              <a:buSzPts val="1200"/>
              <a:buAutoNum type="arabicParenBoth"/>
            </a:pPr>
            <a:r>
              <a:rPr lang="en" sz="1200">
                <a:solidFill>
                  <a:schemeClr val="dk1"/>
                </a:solidFill>
              </a:rPr>
              <a:t>And by helping you and your </a:t>
            </a:r>
            <a:r>
              <a:rPr lang="en" sz="1200" b="1">
                <a:solidFill>
                  <a:schemeClr val="dk1"/>
                </a:solidFill>
              </a:rPr>
              <a:t>teams automate</a:t>
            </a:r>
            <a:r>
              <a:rPr lang="en" sz="1200">
                <a:solidFill>
                  <a:schemeClr val="dk1"/>
                </a:solidFill>
              </a:rPr>
              <a:t> together so you can extend the power of Ansible across your entire organization</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23042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4ae485556e_2_14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4ae485556e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545860"/>
                </a:solidFill>
                <a:latin typeface="Overpass"/>
                <a:ea typeface="Overpass"/>
                <a:cs typeface="Overpass"/>
                <a:sym typeface="Overpass"/>
              </a:rPr>
              <a:t>Tower’s </a:t>
            </a:r>
            <a:r>
              <a:rPr lang="en" b="1">
                <a:solidFill>
                  <a:srgbClr val="545860"/>
                </a:solidFill>
                <a:latin typeface="Overpass"/>
                <a:ea typeface="Overpass"/>
                <a:cs typeface="Overpass"/>
                <a:sym typeface="Overpass"/>
              </a:rPr>
              <a:t>inventory syncing</a:t>
            </a:r>
            <a:r>
              <a:rPr lang="en">
                <a:solidFill>
                  <a:srgbClr val="545860"/>
                </a:solidFill>
                <a:latin typeface="Overpass"/>
                <a:ea typeface="Overpass"/>
                <a:cs typeface="Overpass"/>
                <a:sym typeface="Overpass"/>
              </a:rPr>
              <a:t> and </a:t>
            </a:r>
            <a:r>
              <a:rPr lang="en" b="1">
                <a:solidFill>
                  <a:srgbClr val="545860"/>
                </a:solidFill>
                <a:latin typeface="Overpass"/>
                <a:ea typeface="Overpass"/>
                <a:cs typeface="Overpass"/>
                <a:sym typeface="Overpass"/>
              </a:rPr>
              <a:t>provisioning callbacks </a:t>
            </a:r>
            <a:r>
              <a:rPr lang="en">
                <a:solidFill>
                  <a:srgbClr val="545860"/>
                </a:solidFill>
                <a:latin typeface="Overpass"/>
                <a:ea typeface="Overpass"/>
                <a:cs typeface="Overpass"/>
                <a:sym typeface="Overpass"/>
              </a:rPr>
              <a:t>allow nodes to request configuration on demand, enabling autoscaling.</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545860"/>
                </a:solidFill>
                <a:latin typeface="Overpass"/>
                <a:ea typeface="Overpass"/>
                <a:cs typeface="Overpass"/>
                <a:sym typeface="Overpass"/>
              </a:rPr>
              <a:t>Smart Inventories allow you to organize and automate hosts across all your providers based on a powerful host fact query engine.</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1500"/>
              </a:spcAft>
              <a:buClr>
                <a:schemeClr val="dk1"/>
              </a:buClr>
              <a:buSzPts val="1100"/>
              <a:buFont typeface="Arial"/>
              <a:buNone/>
            </a:pPr>
            <a:r>
              <a:rPr lang="en">
                <a:solidFill>
                  <a:srgbClr val="545860"/>
                </a:solidFill>
                <a:latin typeface="Overpass"/>
                <a:ea typeface="Overpass"/>
                <a:cs typeface="Overpass"/>
                <a:sym typeface="Overpass"/>
              </a:rPr>
              <a:t>See alerts from Red Hat Insights directly from Tower, and use Insights-provided Playbook Remediation to fix issues in your infrastructure.</a:t>
            </a:r>
            <a:endParaRPr/>
          </a:p>
        </p:txBody>
      </p:sp>
    </p:spTree>
    <p:extLst>
      <p:ext uri="{BB962C8B-B14F-4D97-AF65-F5344CB8AC3E}">
        <p14:creationId xmlns:p14="http://schemas.microsoft.com/office/powerpoint/2010/main" val="353524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4ae485556e_2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4ae485556e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2"/>
                </a:solidFill>
                <a:latin typeface="Overpass"/>
                <a:ea typeface="Overpass"/>
                <a:cs typeface="Overpass"/>
                <a:sym typeface="Overpass"/>
              </a:rPr>
              <a:t>Enables playbook runs, cloud inventory updates, and source control updates can be scheduled inside Ansible Tower - run now, run later, or run forever. </a:t>
            </a:r>
            <a:endParaRPr>
              <a:solidFill>
                <a:schemeClr val="dk2"/>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chemeClr val="dk2"/>
                </a:solidFill>
                <a:latin typeface="Overpass"/>
                <a:ea typeface="Overpass"/>
                <a:cs typeface="Overpass"/>
                <a:sym typeface="Overpass"/>
              </a:rPr>
              <a:t>Set up occasional tasks like nightly backups, periodic configuration remediation for compliance, or a full continuous delivery pipeline with just a few clicks.</a:t>
            </a:r>
            <a:endParaRPr sz="1000">
              <a:solidFill>
                <a:schemeClr val="dk1"/>
              </a:solidFill>
            </a:endParaRPr>
          </a:p>
          <a:p>
            <a:pPr marL="0" lvl="0" indent="0" algn="l" rtl="0">
              <a:spcBef>
                <a:spcPts val="1500"/>
              </a:spcBef>
              <a:spcAft>
                <a:spcPts val="0"/>
              </a:spcAft>
              <a:buNone/>
            </a:pPr>
            <a:endParaRPr/>
          </a:p>
        </p:txBody>
      </p:sp>
    </p:spTree>
    <p:extLst>
      <p:ext uri="{BB962C8B-B14F-4D97-AF65-F5344CB8AC3E}">
        <p14:creationId xmlns:p14="http://schemas.microsoft.com/office/powerpoint/2010/main" val="1745747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4ae485556e_2_19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4ae485556e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45860"/>
                </a:solidFill>
                <a:latin typeface="Overpass"/>
                <a:ea typeface="Overpass"/>
                <a:cs typeface="Overpass"/>
                <a:sym typeface="Overpass"/>
              </a:rPr>
              <a:t>Connect Ansible Tower to your external logging and analytics provider to perform analysis of automation and event correlation across your entire environment.</a:t>
            </a:r>
            <a:endParaRPr sz="1000">
              <a:solidFill>
                <a:schemeClr val="dk1"/>
              </a:solidFill>
            </a:endParaRPr>
          </a:p>
          <a:p>
            <a:pPr marL="0" lvl="0" indent="0" algn="l" rtl="0">
              <a:spcBef>
                <a:spcPts val="150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58042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ae485556e_2_1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4ae485556e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434343"/>
                </a:solidFill>
                <a:latin typeface="Overpass"/>
                <a:ea typeface="Overpass"/>
                <a:cs typeface="Overpass"/>
                <a:sym typeface="Overpass"/>
              </a:rPr>
              <a:t>Notify a person or team when your job succeeds, or escalate when jobs fail. Send notifications across your entire organization at once, or customize on a per-job basis. </a:t>
            </a:r>
            <a:endParaRPr sz="1200">
              <a:solidFill>
                <a:srgbClr val="434343"/>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sz="1200">
                <a:solidFill>
                  <a:srgbClr val="434343"/>
                </a:solidFill>
                <a:latin typeface="Overpass"/>
                <a:ea typeface="Overpass"/>
                <a:cs typeface="Overpass"/>
                <a:sym typeface="Overpass"/>
              </a:rPr>
              <a:t>Connect your notifications to Slack, Hipchat, PagerDuty, SMS, email, and more - or post notifications to a custom webhook to trigger other tools in your infrastructure.</a:t>
            </a:r>
            <a:endParaRPr sz="1000">
              <a:solidFill>
                <a:schemeClr val="dk1"/>
              </a:solidFill>
            </a:endParaRPr>
          </a:p>
          <a:p>
            <a:pPr marL="0" lvl="0" indent="0" algn="l" rtl="0">
              <a:spcBef>
                <a:spcPts val="150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54989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4bb031990a_0_1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4bb031990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rgbClr val="545860"/>
              </a:solidFill>
              <a:latin typeface="Open Sans"/>
              <a:ea typeface="Open Sans"/>
              <a:cs typeface="Open Sans"/>
              <a:sym typeface="Open Sans"/>
            </a:endParaRPr>
          </a:p>
        </p:txBody>
      </p:sp>
    </p:spTree>
    <p:extLst>
      <p:ext uri="{BB962C8B-B14F-4D97-AF65-F5344CB8AC3E}">
        <p14:creationId xmlns:p14="http://schemas.microsoft.com/office/powerpoint/2010/main" val="1984093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4ae485556e_2_17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4ae48555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45860"/>
                </a:solidFill>
                <a:latin typeface="Overpass"/>
                <a:ea typeface="Overpass"/>
                <a:cs typeface="Overpass"/>
                <a:sym typeface="Overpass"/>
              </a:rPr>
              <a:t>Creates the necessary separation and isolation of users and resources. Users can safely use Ansible Tower to work only on the systems in the environments to which they have access</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545860"/>
                </a:solidFill>
                <a:latin typeface="Overpass"/>
                <a:ea typeface="Overpass"/>
                <a:cs typeface="Overpass"/>
                <a:sym typeface="Overpass"/>
              </a:rPr>
              <a:t>Connect to your corporate Active Directory, LDAP, or SAML identity provider</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545860"/>
                </a:solidFill>
                <a:latin typeface="Overpass"/>
                <a:ea typeface="Overpass"/>
                <a:cs typeface="Overpass"/>
                <a:sym typeface="Overpass"/>
              </a:rPr>
              <a:t>Delegate to users and teams automatically pulled from your corporate directory</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545860"/>
                </a:solidFill>
                <a:latin typeface="Overpass"/>
                <a:ea typeface="Overpass"/>
                <a:cs typeface="Overpass"/>
                <a:sym typeface="Overpass"/>
              </a:rPr>
              <a:t>Features:</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545860"/>
                </a:solidFill>
                <a:latin typeface="Overpass"/>
                <a:ea typeface="Overpass"/>
                <a:cs typeface="Overpass"/>
                <a:sym typeface="Overpass"/>
              </a:rPr>
              <a:t>Create authentication tokens to connect external tools and services such as GitHub</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545860"/>
                </a:solidFill>
                <a:latin typeface="Overpass"/>
                <a:ea typeface="Overpass"/>
                <a:cs typeface="Overpass"/>
                <a:sym typeface="Overpass"/>
              </a:rPr>
              <a:t>Each organization can have their own custom automation environment</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endParaRPr>
              <a:solidFill>
                <a:srgbClr val="545860"/>
              </a:solidFill>
              <a:latin typeface="Overpass"/>
              <a:ea typeface="Overpass"/>
              <a:cs typeface="Overpass"/>
              <a:sym typeface="Overpass"/>
            </a:endParaRPr>
          </a:p>
          <a:p>
            <a:pPr marL="0" lvl="0" indent="0" algn="l" rtl="0">
              <a:spcBef>
                <a:spcPts val="1500"/>
              </a:spcBef>
              <a:spcAft>
                <a:spcPts val="0"/>
              </a:spcAft>
              <a:buNone/>
            </a:pPr>
            <a:endParaRPr/>
          </a:p>
        </p:txBody>
      </p:sp>
    </p:spTree>
    <p:extLst>
      <p:ext uri="{BB962C8B-B14F-4D97-AF65-F5344CB8AC3E}">
        <p14:creationId xmlns:p14="http://schemas.microsoft.com/office/powerpoint/2010/main" val="532560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4bb031990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4bb031990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0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bb031990a_1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4bb031990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2"/>
                </a:solidFill>
                <a:latin typeface="Overpass"/>
                <a:ea typeface="Overpass"/>
                <a:cs typeface="Overpass"/>
                <a:sym typeface="Overpass"/>
              </a:rPr>
              <a:t>Ansible</a:t>
            </a:r>
            <a:r>
              <a:rPr lang="en" b="1">
                <a:solidFill>
                  <a:srgbClr val="CC0000"/>
                </a:solidFill>
                <a:latin typeface="Overpass"/>
                <a:ea typeface="Overpass"/>
                <a:cs typeface="Overpass"/>
                <a:sym typeface="Overpass"/>
              </a:rPr>
              <a:t> </a:t>
            </a:r>
            <a:r>
              <a:rPr lang="en">
                <a:solidFill>
                  <a:srgbClr val="545860"/>
                </a:solidFill>
                <a:latin typeface="Overpass"/>
                <a:ea typeface="Overpass"/>
                <a:cs typeface="Overpass"/>
                <a:sym typeface="Overpass"/>
              </a:rPr>
              <a:t>Tower lets you launch playbooks and workflows with just a single click. It can prompt you for variables, let you choose from available secure credentials and monitor the resulting deployments.</a:t>
            </a:r>
            <a:endParaRPr sz="1000">
              <a:solidFill>
                <a:schemeClr val="dk1"/>
              </a:solidFill>
            </a:endParaRPr>
          </a:p>
          <a:p>
            <a:pPr marL="0" lvl="0" indent="0" algn="l" rtl="0">
              <a:spcBef>
                <a:spcPts val="1500"/>
              </a:spcBef>
              <a:spcAft>
                <a:spcPts val="0"/>
              </a:spcAft>
              <a:buNone/>
            </a:pPr>
            <a:endParaRPr/>
          </a:p>
        </p:txBody>
      </p:sp>
    </p:spTree>
    <p:extLst>
      <p:ext uri="{BB962C8B-B14F-4D97-AF65-F5344CB8AC3E}">
        <p14:creationId xmlns:p14="http://schemas.microsoft.com/office/powerpoint/2010/main" val="661232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4ae485556e_2_18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4ae485556e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45860"/>
                </a:solidFill>
                <a:latin typeface="Overpass"/>
                <a:ea typeface="Overpass"/>
                <a:cs typeface="Overpass"/>
                <a:sym typeface="Overpass"/>
              </a:rPr>
              <a:t>Run simple tasks on any host with Ansible Tower's </a:t>
            </a:r>
            <a:r>
              <a:rPr lang="en" b="1">
                <a:solidFill>
                  <a:srgbClr val="545860"/>
                </a:solidFill>
                <a:latin typeface="Overpass"/>
                <a:ea typeface="Overpass"/>
                <a:cs typeface="Overpass"/>
                <a:sym typeface="Overpass"/>
              </a:rPr>
              <a:t>remote command execution</a:t>
            </a:r>
            <a:r>
              <a:rPr lang="en">
                <a:solidFill>
                  <a:srgbClr val="545860"/>
                </a:solidFill>
                <a:latin typeface="Overpass"/>
                <a:ea typeface="Overpass"/>
                <a:cs typeface="Overpass"/>
                <a:sym typeface="Overpass"/>
              </a:rPr>
              <a:t>. </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1500"/>
              </a:spcAft>
              <a:buClr>
                <a:schemeClr val="dk1"/>
              </a:buClr>
              <a:buSzPts val="1100"/>
              <a:buFont typeface="Arial"/>
              <a:buNone/>
            </a:pPr>
            <a:r>
              <a:rPr lang="en">
                <a:solidFill>
                  <a:srgbClr val="545860"/>
                </a:solidFill>
                <a:latin typeface="Overpass"/>
                <a:ea typeface="Overpass"/>
                <a:cs typeface="Overpass"/>
                <a:sym typeface="Overpass"/>
              </a:rPr>
              <a:t>Add users or groups, reset passwords, restart a malfunctioning service or patch a critical security issue, quickly.</a:t>
            </a:r>
            <a:endParaRPr/>
          </a:p>
        </p:txBody>
      </p:sp>
    </p:spTree>
    <p:extLst>
      <p:ext uri="{BB962C8B-B14F-4D97-AF65-F5344CB8AC3E}">
        <p14:creationId xmlns:p14="http://schemas.microsoft.com/office/powerpoint/2010/main" val="10651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4adfa3c0bd_0_9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4adfa3c0bd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rgbClr val="545860"/>
              </a:solidFill>
              <a:latin typeface="Open Sans"/>
              <a:ea typeface="Open Sans"/>
              <a:cs typeface="Open Sans"/>
              <a:sym typeface="Open Sans"/>
            </a:endParaRPr>
          </a:p>
        </p:txBody>
      </p:sp>
    </p:spTree>
    <p:extLst>
      <p:ext uri="{BB962C8B-B14F-4D97-AF65-F5344CB8AC3E}">
        <p14:creationId xmlns:p14="http://schemas.microsoft.com/office/powerpoint/2010/main" val="1410568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4ae485556e_2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4ae485556e_2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076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4ae485556e_2_28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4ae485556e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434343"/>
                </a:solidFill>
                <a:latin typeface="Overpass"/>
                <a:ea typeface="Overpass"/>
                <a:cs typeface="Overpass"/>
                <a:sym typeface="Overpass"/>
              </a:rPr>
              <a:t>Ansible Tower workflows allow you to chain together different automation tasks to create workflows. </a:t>
            </a:r>
            <a:endParaRPr>
              <a:solidFill>
                <a:srgbClr val="434343"/>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434343"/>
                </a:solidFill>
                <a:latin typeface="Overpass"/>
                <a:ea typeface="Overpass"/>
                <a:cs typeface="Overpass"/>
                <a:sym typeface="Overpass"/>
              </a:rPr>
              <a:t>Model your processes and deployments natively in Ansible Tower, including recovery from failures, chained workflows, nested workflows, convergence and more.</a:t>
            </a:r>
            <a:endParaRPr sz="1000">
              <a:solidFill>
                <a:schemeClr val="dk1"/>
              </a:solidFill>
            </a:endParaRPr>
          </a:p>
          <a:p>
            <a:pPr marL="0" lvl="0" indent="0" algn="l" rtl="0">
              <a:spcBef>
                <a:spcPts val="150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52598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4ae485556e_2_15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4ae485556e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545860"/>
                </a:solidFill>
                <a:latin typeface="Overpass"/>
                <a:ea typeface="Overpass"/>
                <a:cs typeface="Overpass"/>
                <a:sym typeface="Overpass"/>
              </a:rPr>
              <a:t>Connect multiple Tower nodes into a Tower cluster to add redundancy and capacity to your automation platform.</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545860"/>
                </a:solidFill>
                <a:latin typeface="Overpass"/>
                <a:ea typeface="Overpass"/>
                <a:cs typeface="Overpass"/>
                <a:sym typeface="Overpass"/>
              </a:rPr>
              <a:t>Add reserved capacity, capacity by organization, deploy remote execution nodes for additional local capacity.</a:t>
            </a:r>
            <a:endParaRPr>
              <a:solidFill>
                <a:srgbClr val="545860"/>
              </a:solidFill>
              <a:latin typeface="Overpass"/>
              <a:ea typeface="Overpass"/>
              <a:cs typeface="Overpass"/>
              <a:sym typeface="Overpass"/>
            </a:endParaRPr>
          </a:p>
          <a:p>
            <a:pPr marL="0" lvl="0" indent="0" algn="l" rtl="0">
              <a:lnSpc>
                <a:spcPct val="115000"/>
              </a:lnSpc>
              <a:spcBef>
                <a:spcPts val="1500"/>
              </a:spcBef>
              <a:spcAft>
                <a:spcPts val="0"/>
              </a:spcAft>
              <a:buClr>
                <a:schemeClr val="dk1"/>
              </a:buClr>
              <a:buSzPts val="1100"/>
              <a:buFont typeface="Arial"/>
              <a:buNone/>
            </a:pPr>
            <a:r>
              <a:rPr lang="en">
                <a:solidFill>
                  <a:srgbClr val="545860"/>
                </a:solidFill>
                <a:latin typeface="Overpass"/>
                <a:ea typeface="Overpass"/>
                <a:cs typeface="Overpass"/>
                <a:sym typeface="Overpass"/>
              </a:rPr>
              <a:t>Push-button Ansible Tower deployment and dynamic scaling at runtime for Red Hat OpenShift Container Platform users.</a:t>
            </a:r>
            <a:endParaRPr sz="1000">
              <a:solidFill>
                <a:schemeClr val="dk1"/>
              </a:solidFill>
            </a:endParaRPr>
          </a:p>
          <a:p>
            <a:pPr marL="0" lvl="0" indent="0" algn="l" rtl="0">
              <a:spcBef>
                <a:spcPts val="150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09980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4ae71dbde2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8" name="Google Shape;1308;g4ae71dbde2_0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2664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4ae71dbde2_0_64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4ae71dbde2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60+ System Modules - </a:t>
            </a:r>
            <a:r>
              <a:rPr lang="en" u="sng">
                <a:solidFill>
                  <a:schemeClr val="hlink"/>
                </a:solidFill>
                <a:hlinkClick r:id="rId3"/>
              </a:rPr>
              <a:t>https://docs.ansible.com/ansible/latest/modules/list_of_system_modules.html</a:t>
            </a:r>
            <a:endParaRPr>
              <a:solidFill>
                <a:schemeClr val="dk1"/>
              </a:solidFill>
            </a:endParaRPr>
          </a:p>
          <a:p>
            <a:pPr marL="0" lvl="0" indent="0" algn="l" rtl="0">
              <a:spcBef>
                <a:spcPts val="0"/>
              </a:spcBef>
              <a:spcAft>
                <a:spcPts val="0"/>
              </a:spcAft>
              <a:buNone/>
            </a:pPr>
            <a:r>
              <a:rPr lang="en">
                <a:solidFill>
                  <a:schemeClr val="dk1"/>
                </a:solidFill>
              </a:rPr>
              <a:t>50+ Packaging Modules - </a:t>
            </a:r>
            <a:r>
              <a:rPr lang="en" u="sng">
                <a:solidFill>
                  <a:schemeClr val="hlink"/>
                </a:solidFill>
                <a:hlinkClick r:id="rId4"/>
              </a:rPr>
              <a:t>https://docs.ansible.com/ansible/latest/modules/list_of_packaging_modules.html</a:t>
            </a:r>
            <a:endParaRPr>
              <a:solidFill>
                <a:schemeClr val="dk1"/>
              </a:solidFill>
            </a:endParaRPr>
          </a:p>
          <a:p>
            <a:pPr marL="0" lvl="0" indent="0" algn="l" rtl="0">
              <a:spcBef>
                <a:spcPts val="0"/>
              </a:spcBef>
              <a:spcAft>
                <a:spcPts val="0"/>
              </a:spcAft>
              <a:buNone/>
            </a:pPr>
            <a:r>
              <a:rPr lang="en">
                <a:solidFill>
                  <a:schemeClr val="dk1"/>
                </a:solidFill>
              </a:rPr>
              <a:t>20+ File Modules - </a:t>
            </a:r>
            <a:r>
              <a:rPr lang="en" u="sng">
                <a:solidFill>
                  <a:schemeClr val="hlink"/>
                </a:solidFill>
                <a:hlinkClick r:id="rId5"/>
              </a:rPr>
              <a:t>https://docs.ansible.com/ansible/latest/modules/list_of_files_modules.html</a:t>
            </a:r>
            <a:endParaRPr>
              <a:solidFill>
                <a:schemeClr val="dk1"/>
              </a:solidFill>
            </a:endParaRPr>
          </a:p>
          <a:p>
            <a:pPr marL="0" lvl="0" indent="0" algn="l" rtl="0">
              <a:spcBef>
                <a:spcPts val="0"/>
              </a:spcBef>
              <a:spcAft>
                <a:spcPts val="0"/>
              </a:spcAft>
              <a:buNone/>
            </a:pPr>
            <a:r>
              <a:rPr lang="en">
                <a:solidFill>
                  <a:schemeClr val="dk1"/>
                </a:solidFill>
              </a:rPr>
              <a:t>7+ Command Modules - </a:t>
            </a:r>
            <a:r>
              <a:rPr lang="en" u="sng">
                <a:solidFill>
                  <a:schemeClr val="hlink"/>
                </a:solidFill>
                <a:hlinkClick r:id="rId6"/>
              </a:rPr>
              <a:t>https://docs.ansible.com/ansible/latest/modules/list_of_commands_modules.html</a:t>
            </a:r>
            <a:endParaRPr>
              <a:solidFill>
                <a:schemeClr val="dk1"/>
              </a:solidFill>
            </a:endParaRPr>
          </a:p>
          <a:p>
            <a:pPr marL="0" lvl="0" indent="0" algn="l" rtl="0">
              <a:spcBef>
                <a:spcPts val="0"/>
              </a:spcBef>
              <a:spcAft>
                <a:spcPts val="0"/>
              </a:spcAft>
              <a:buNone/>
            </a:pPr>
            <a:r>
              <a:rPr lang="en">
                <a:solidFill>
                  <a:schemeClr val="dk1"/>
                </a:solidFill>
              </a:rPr>
              <a:t>10+ Clustering Modules </a:t>
            </a:r>
            <a:r>
              <a:rPr lang="en" u="sng">
                <a:solidFill>
                  <a:schemeClr val="hlink"/>
                </a:solidFill>
                <a:hlinkClick r:id="rId7"/>
              </a:rPr>
              <a:t>https://docs.ansible.com/ansible/latest/modules/list_of_clustering_modules.html</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Automate every task and process on Linux</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Managed nodes requirements: https://docs.ansible.com/ansible/latest/installation_guide/intro_installation.html#managed-node-requirements</a:t>
            </a:r>
            <a:endParaRPr>
              <a:solidFill>
                <a:schemeClr val="dk1"/>
              </a:solidFill>
            </a:endParaRPr>
          </a:p>
        </p:txBody>
      </p:sp>
    </p:spTree>
    <p:extLst>
      <p:ext uri="{BB962C8B-B14F-4D97-AF65-F5344CB8AC3E}">
        <p14:creationId xmlns:p14="http://schemas.microsoft.com/office/powerpoint/2010/main" val="232487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4ae71dbde2_0_66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4ae71dbde2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364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4ae71dbde2_0_67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4ae71dbde2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940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4ae71dbde2_0_67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4ae71dbde2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38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4ae485556e_2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4ae485556e_2_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2831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4ae87cbafa_1_69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4ae87cbafa_1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sz="1200">
              <a:solidFill>
                <a:schemeClr val="dk1"/>
              </a:solidFill>
              <a:latin typeface="Open Sans"/>
              <a:ea typeface="Open Sans"/>
              <a:cs typeface="Open Sans"/>
              <a:sym typeface="Open Sans"/>
            </a:endParaRPr>
          </a:p>
          <a:p>
            <a:pPr marL="0" lvl="0" indent="0" algn="l" rtl="0">
              <a:lnSpc>
                <a:spcPct val="200000"/>
              </a:lnSpc>
              <a:spcBef>
                <a:spcPts val="0"/>
              </a:spcBef>
              <a:spcAft>
                <a:spcPts val="0"/>
              </a:spcAft>
              <a:buClr>
                <a:schemeClr val="dk1"/>
              </a:buClr>
              <a:buSzPts val="1100"/>
              <a:buFont typeface="Arial"/>
              <a:buNone/>
            </a:pPr>
            <a:r>
              <a:rPr lang="en" sz="1200">
                <a:latin typeface="Overpass"/>
                <a:ea typeface="Overpass"/>
                <a:cs typeface="Overpass"/>
                <a:sym typeface="Overpass"/>
              </a:rPr>
              <a:t>Ansible Network modules comprise 1/3 of all modules that ship with Ansible Engine</a:t>
            </a:r>
            <a:r>
              <a:rPr lang="en" sz="1200">
                <a:latin typeface="Open Sans"/>
                <a:ea typeface="Open Sans"/>
                <a:cs typeface="Open Sans"/>
                <a:sym typeface="Open Sans"/>
              </a:rPr>
              <a:t>. </a:t>
            </a:r>
            <a:r>
              <a:rPr lang="en" sz="1200">
                <a:solidFill>
                  <a:schemeClr val="dk1"/>
                </a:solidFill>
                <a:latin typeface="Open Sans"/>
                <a:ea typeface="Open Sans"/>
                <a:cs typeface="Open Sans"/>
                <a:sym typeface="Open Sans"/>
              </a:rPr>
              <a:t>Hoping to be able to search against Galaxy some day for all Ansible Network community Roles.</a:t>
            </a:r>
            <a:endParaRPr sz="1200">
              <a:solidFill>
                <a:schemeClr val="dk1"/>
              </a:solidFill>
              <a:latin typeface="Calibri"/>
              <a:ea typeface="Calibri"/>
              <a:cs typeface="Calibri"/>
              <a:sym typeface="Calibri"/>
            </a:endParaRPr>
          </a:p>
          <a:p>
            <a:pPr marL="0" lvl="0" indent="0" algn="l" rtl="0">
              <a:spcBef>
                <a:spcPts val="60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2073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4ae485556e_2_30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4ae485556e_2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8648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4adfa3c0bd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4adfa3c0bd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45860"/>
                </a:solidFill>
              </a:rPr>
              <a:t>Cross platform: Linux, Windows, UNIX, Networks, Clouds</a:t>
            </a:r>
            <a:endParaRPr sz="1200">
              <a:solidFill>
                <a:srgbClr val="545860"/>
              </a:solidFill>
            </a:endParaRPr>
          </a:p>
          <a:p>
            <a:pPr marL="0" lvl="0" indent="0" algn="l" rtl="0">
              <a:spcBef>
                <a:spcPts val="0"/>
              </a:spcBef>
              <a:spcAft>
                <a:spcPts val="0"/>
              </a:spcAft>
              <a:buNone/>
            </a:pPr>
            <a:endParaRPr sz="1200">
              <a:solidFill>
                <a:srgbClr val="545860"/>
              </a:solidFill>
            </a:endParaRPr>
          </a:p>
          <a:p>
            <a:pPr marL="0" lvl="0" indent="0" algn="l" rtl="0">
              <a:spcBef>
                <a:spcPts val="0"/>
              </a:spcBef>
              <a:spcAft>
                <a:spcPts val="0"/>
              </a:spcAft>
              <a:buNone/>
            </a:pPr>
            <a:r>
              <a:rPr lang="en" sz="1200">
                <a:solidFill>
                  <a:srgbClr val="545860"/>
                </a:solidFill>
              </a:rPr>
              <a:t>Human readable: YAML</a:t>
            </a:r>
            <a:endParaRPr sz="1200">
              <a:solidFill>
                <a:srgbClr val="545860"/>
              </a:solidFill>
            </a:endParaRPr>
          </a:p>
          <a:p>
            <a:pPr marL="0" lvl="0" indent="0" algn="l" rtl="0">
              <a:spcBef>
                <a:spcPts val="0"/>
              </a:spcBef>
              <a:spcAft>
                <a:spcPts val="0"/>
              </a:spcAft>
              <a:buNone/>
            </a:pPr>
            <a:endParaRPr sz="1200">
              <a:solidFill>
                <a:srgbClr val="545860"/>
              </a:solidFill>
            </a:endParaRPr>
          </a:p>
          <a:p>
            <a:pPr marL="0" lvl="0" indent="0" algn="l" rtl="0">
              <a:spcBef>
                <a:spcPts val="0"/>
              </a:spcBef>
              <a:spcAft>
                <a:spcPts val="0"/>
              </a:spcAft>
              <a:buNone/>
            </a:pPr>
            <a:r>
              <a:rPr lang="en" sz="1200">
                <a:solidFill>
                  <a:srgbClr val="545860"/>
                </a:solidFill>
              </a:rPr>
              <a:t>Orchestration plays well with others: HP SA, Puppet, Jenkins, RHNSS, etc.</a:t>
            </a:r>
            <a:endParaRPr sz="1200">
              <a:solidFill>
                <a:srgbClr val="545860"/>
              </a:solidFill>
            </a:endParaRPr>
          </a:p>
          <a:p>
            <a:pPr marL="0" lvl="0" indent="0" algn="l" rtl="0">
              <a:spcBef>
                <a:spcPts val="0"/>
              </a:spcBef>
              <a:spcAft>
                <a:spcPts val="0"/>
              </a:spcAft>
              <a:buNone/>
            </a:pPr>
            <a:endParaRPr sz="1200">
              <a:solidFill>
                <a:srgbClr val="545860"/>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29206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4ae485556e_2_34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4ae485556e_2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435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4ae485556e_2_3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4ae485556e_2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67745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4ae485556e_2_35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4ae485556e_2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020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4ae485556e_2_37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4ae485556e_2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467386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4ae87cbafa_1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4ae87cbafa_1_6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6353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4ae87cbafa_1_70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4ae87cbafa_1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Ansible Windows module count can be derived from </a:t>
            </a:r>
            <a:r>
              <a:rPr lang="en" u="sng">
                <a:solidFill>
                  <a:srgbClr val="0000FF"/>
                </a:solidFill>
                <a:hlinkClick r:id="rId3"/>
              </a:rPr>
              <a:t>https://docs.ansible.com/ansible/devel/modules/list_of_windows_modules.html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PowerShell DSC Resources commands (needs to be run on a Windows host)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Unique DSC Resources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Find-DscResource | Measure-Object</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Unique DSC Modules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Find-DscResource | Select-Object -Property modulename -Unique | Measure-Object</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Builtin DSC Resources (comes pre-installed with Windows and at this time is around 20 resources)</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rgbClr val="0000FF"/>
                </a:solidFill>
                <a:hlinkClick r:id="rId4"/>
              </a:rPr>
              <a:t>https://docs.microsoft.com/en-us/powershell/dsc/resources/resources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DSC Resource is comparable to an Ansible module where it manages an individual resource whereas a DSC Module is a collection of similar resources, e.g. a DSC Module that can be downloaded would be xHyper-V </a:t>
            </a:r>
            <a:r>
              <a:rPr lang="en" u="sng">
                <a:solidFill>
                  <a:srgbClr val="0000FF"/>
                </a:solidFill>
                <a:hlinkClick r:id="rId5"/>
              </a:rPr>
              <a:t>https://github.com/PowerShell/xHyper-V</a:t>
            </a:r>
            <a:r>
              <a:rPr lang="en">
                <a:solidFill>
                  <a:schemeClr val="dk1"/>
                </a:solidFill>
              </a:rPr>
              <a:t>. It contains numerous resources like MSFT_xVMHyperV, MSFT_xVMHost and so on </a:t>
            </a:r>
            <a:r>
              <a:rPr lang="en" u="sng">
                <a:solidFill>
                  <a:srgbClr val="0000FF"/>
                </a:solidFill>
                <a:hlinkClick r:id="rId6"/>
              </a:rPr>
              <a:t>https://github.com/PowerShell/xHyper-V/tree/dev/DSCResources</a:t>
            </a:r>
            <a:r>
              <a:rPr lang="en">
                <a:solidFill>
                  <a:schemeClr val="dk1"/>
                </a:solidFill>
              </a:rPr>
              <a:t>. The code quality of each DSC resource varies as they are public and potentially managed outside of Microsoft. This is similar to the wide range of quality that can be found on Ansible Galaxy.</a:t>
            </a:r>
            <a:endParaRPr>
              <a:solidFill>
                <a:schemeClr val="dk1"/>
              </a:solidFill>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731060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ae71dbde2_0_57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4ae71dbde2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420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4ae71dbde2_0_58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4ae71dbde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186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224c4be42c_2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224c4be42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843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4ae71dbde2_0_59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4ae71dbde2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406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adfa3c0bd_0_6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adfa3c0bd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Ansible is the Lingua Franca of the enterprise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It empowers development to production, from IT to the business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Points Tim Yeaton added here in his delivery: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memorialize/institutionalize in the Playbook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Standardize on Ansible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need a language to help articulate the workflow all they way through live production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Use a language to communicate and facilitate between dev and ops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Becomes fact based or system of record once written in a Playbook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extLst>
      <p:ext uri="{BB962C8B-B14F-4D97-AF65-F5344CB8AC3E}">
        <p14:creationId xmlns:p14="http://schemas.microsoft.com/office/powerpoint/2010/main" val="88213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4ae87cbafa_1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5" name="Google Shape;1435;g4ae87cbafa_1_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5053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4ae87cbafa_1_7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4ae87cbafa_1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Microsoft Azure, Google Compute Engine (GCE), Amazon Web Services, Red Hat Openstack, and more</a:t>
            </a:r>
            <a:endParaRPr>
              <a:solidFill>
                <a:schemeClr val="dk1"/>
              </a:solidFill>
            </a:endParaRPr>
          </a:p>
          <a:p>
            <a:pPr marL="0" lvl="0" indent="0" algn="l" rtl="0">
              <a:spcBef>
                <a:spcPts val="0"/>
              </a:spcBef>
              <a:spcAft>
                <a:spcPts val="0"/>
              </a:spcAft>
              <a:buNone/>
            </a:pPr>
            <a:r>
              <a:rPr lang="en">
                <a:solidFill>
                  <a:schemeClr val="dk1"/>
                </a:solidFill>
              </a:rPr>
              <a:t>https://docs.ansible.com/ansible/devel/modules/list_of_cloud_modules.html</a:t>
            </a:r>
            <a:endParaRPr>
              <a:solidFill>
                <a:schemeClr val="dk1"/>
              </a:solidFill>
            </a:endParaRPr>
          </a:p>
        </p:txBody>
      </p:sp>
    </p:spTree>
    <p:extLst>
      <p:ext uri="{BB962C8B-B14F-4D97-AF65-F5344CB8AC3E}">
        <p14:creationId xmlns:p14="http://schemas.microsoft.com/office/powerpoint/2010/main" val="849748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4ae71dbde2_0_61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4ae71dbde2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358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4ae71dbde2_0_6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4ae71dbde2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8275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4ae71dbde2_0_6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4ae71dbde2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6095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4ae71dbde2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g4ae71dbde2_0_6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4150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4ae71dbde2_0_75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4ae71dbde2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87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4ae71dbde2_0_76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4ae71dbde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613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4ae71dbde2_0_76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4ae71dbde2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9339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4ae71dbde2_0_74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4ae71dbde2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819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4adfa3c0bd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4adfa3c0bd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0369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4ae71dbde2_0_74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4ae71dbde2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1071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4adfa3c0bd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4adfa3c0bd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868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408b53e8c9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408b53e8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Clr>
                <a:schemeClr val="dk1"/>
              </a:buClr>
              <a:buSzPts val="1100"/>
              <a:buFont typeface="Arial"/>
              <a:buNone/>
            </a:pPr>
            <a:r>
              <a:rPr lang="en">
                <a:solidFill>
                  <a:srgbClr val="333333"/>
                </a:solidFill>
                <a:highlight>
                  <a:srgbClr val="FFFFFF"/>
                </a:highlight>
              </a:rPr>
              <a:t>Agentless architecture</a:t>
            </a:r>
            <a:endParaRPr>
              <a:solidFill>
                <a:srgbClr val="333333"/>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
                <a:solidFill>
                  <a:srgbClr val="333333"/>
                </a:solidFill>
                <a:highlight>
                  <a:srgbClr val="FFFFFF"/>
                </a:highlight>
              </a:rPr>
              <a:t>Uses OpenSSH and WinRM</a:t>
            </a:r>
            <a:endParaRPr>
              <a:solidFill>
                <a:srgbClr val="333333"/>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
                <a:solidFill>
                  <a:srgbClr val="333333"/>
                </a:solidFill>
                <a:highlight>
                  <a:srgbClr val="FFFFFF"/>
                </a:highlight>
              </a:rPr>
              <a:t>No agents to exploit or update</a:t>
            </a:r>
            <a:endParaRPr>
              <a:solidFill>
                <a:srgbClr val="333333"/>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
                <a:solidFill>
                  <a:srgbClr val="333333"/>
                </a:solidFill>
                <a:highlight>
                  <a:srgbClr val="FFFFFF"/>
                </a:highlight>
              </a:rPr>
              <a:t>Predictable, reliable and secure</a:t>
            </a:r>
            <a:endParaRPr>
              <a:solidFill>
                <a:schemeClr val="dk1"/>
              </a:solidFill>
            </a:endParaRPr>
          </a:p>
          <a:p>
            <a:pPr marL="0" lvl="0" indent="0" algn="l" rtl="0">
              <a:spcBef>
                <a:spcPts val="1100"/>
              </a:spcBef>
              <a:spcAft>
                <a:spcPts val="0"/>
              </a:spcAft>
              <a:buClr>
                <a:schemeClr val="dk1"/>
              </a:buClr>
              <a:buSzPts val="1100"/>
              <a:buFont typeface="Arial"/>
              <a:buNone/>
            </a:pPr>
            <a:r>
              <a:rPr lang="en">
                <a:solidFill>
                  <a:schemeClr val="dk1"/>
                </a:solidFill>
              </a:rPr>
              <a:t>Ansible automates technologies you already use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With the power of a community behind it generating more integrations every day</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Points Tim Yeaton added here in his delivery: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Communities of partners building around our language </a:t>
            </a:r>
            <a:endParaRPr>
              <a:solidFill>
                <a:schemeClr val="dk1"/>
              </a:solidFill>
            </a:endParaRPr>
          </a:p>
          <a:p>
            <a:pPr marL="0" lvl="0" indent="0" algn="l" rtl="0">
              <a:spcBef>
                <a:spcPts val="0"/>
              </a:spcBef>
              <a:spcAft>
                <a:spcPts val="0"/>
              </a:spcAft>
              <a:buNone/>
            </a:pPr>
            <a:r>
              <a:rPr lang="en">
                <a:solidFill>
                  <a:schemeClr val="dk1"/>
                </a:solidFill>
              </a:rPr>
              <a:t>Tremendous adoption to date - realization in order to scale you have to automate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833504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ae71dbde2_1_1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ae71dbde2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FF0000"/>
              </a:solidFill>
            </a:endParaRPr>
          </a:p>
        </p:txBody>
      </p:sp>
    </p:spTree>
    <p:extLst>
      <p:ext uri="{BB962C8B-B14F-4D97-AF65-F5344CB8AC3E}">
        <p14:creationId xmlns:p14="http://schemas.microsoft.com/office/powerpoint/2010/main" val="668453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Master" Target="../slideMasters/slideMaster7.xml"/><Relationship Id="rId2" Type="http://schemas.openxmlformats.org/officeDocument/2006/relationships/image" Target="../media/image28.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Master" Target="../slideMasters/slideMaster7.xml"/><Relationship Id="rId2" Type="http://schemas.openxmlformats.org/officeDocument/2006/relationships/image" Target="../media/image3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Master" Target="../slideMasters/slideMaster7.xml"/><Relationship Id="rId2" Type="http://schemas.openxmlformats.org/officeDocument/2006/relationships/image" Target="../media/image3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GREY-Interior">
  <p:cSld name="red_2">
    <p:bg>
      <p:bgPr>
        <a:solidFill>
          <a:srgbClr val="545860"/>
        </a:solid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8366424" y="4809750"/>
            <a:ext cx="594951" cy="191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REY-Interior">
  <p:cSld name="GREY-Interior">
    <p:bg>
      <p:bgPr>
        <a:solidFill>
          <a:srgbClr val="545860"/>
        </a:solidFill>
        <a:effectLst/>
      </p:bgPr>
    </p:bg>
    <p:spTree>
      <p:nvGrpSpPr>
        <p:cNvPr id="1" name="Shape 25"/>
        <p:cNvGrpSpPr/>
        <p:nvPr/>
      </p:nvGrpSpPr>
      <p:grpSpPr>
        <a:xfrm>
          <a:off x="0" y="0"/>
          <a:ext cx="0" cy="0"/>
          <a:chOff x="0" y="0"/>
          <a:chExt cx="0" cy="0"/>
        </a:xfrm>
      </p:grpSpPr>
      <p:pic>
        <p:nvPicPr>
          <p:cNvPr id="26" name="Google Shape;26;p13"/>
          <p:cNvPicPr preferRelativeResize="0"/>
          <p:nvPr/>
        </p:nvPicPr>
        <p:blipFill rotWithShape="1">
          <a:blip r:embed="rId2">
            <a:alphaModFix/>
          </a:blip>
          <a:srcRect/>
          <a:stretch/>
        </p:blipFill>
        <p:spPr>
          <a:xfrm>
            <a:off x="7995650" y="162449"/>
            <a:ext cx="951725" cy="365876"/>
          </a:xfrm>
          <a:prstGeom prst="rect">
            <a:avLst/>
          </a:prstGeom>
          <a:noFill/>
          <a:ln>
            <a:noFill/>
          </a:ln>
        </p:spPr>
      </p:pic>
      <p:sp>
        <p:nvSpPr>
          <p:cNvPr id="27" name="Google Shape;27;p13"/>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FFFFFF"/>
              </a:buClr>
              <a:buSzPts val="800"/>
              <a:buFont typeface="Open Sans"/>
              <a:buNone/>
            </a:pPr>
            <a:fld id="{00000000-1234-1234-1234-123412341234}" type="slidenum">
              <a:rPr lang="en" sz="800" b="0" i="0" u="none" strike="noStrike" cap="none">
                <a:solidFill>
                  <a:srgbClr val="FFFFFF"/>
                </a:solidFill>
                <a:latin typeface="Open Sans"/>
                <a:ea typeface="Open Sans"/>
                <a:cs typeface="Open Sans"/>
                <a:sym typeface="Open Sans"/>
              </a:rPr>
              <a:t>‹#›</a:t>
            </a:fld>
            <a:endParaRPr sz="800" b="0" i="0" u="none" strike="noStrike" cap="none">
              <a:solidFill>
                <a:srgbClr val="FFFFFF"/>
              </a:solidFill>
              <a:latin typeface="Open Sans"/>
              <a:ea typeface="Open Sans"/>
              <a:cs typeface="Open Sans"/>
              <a:sym typeface="Open Sans"/>
            </a:endParaRPr>
          </a:p>
        </p:txBody>
      </p:sp>
      <p:pic>
        <p:nvPicPr>
          <p:cNvPr id="28" name="Google Shape;28;p13"/>
          <p:cNvPicPr preferRelativeResize="0"/>
          <p:nvPr/>
        </p:nvPicPr>
        <p:blipFill rotWithShape="1">
          <a:blip r:embed="rId3">
            <a:alphaModFix/>
          </a:blip>
          <a:srcRect/>
          <a:stretch/>
        </p:blipFill>
        <p:spPr>
          <a:xfrm>
            <a:off x="8366424" y="4809750"/>
            <a:ext cx="594950" cy="191100"/>
          </a:xfrm>
          <a:prstGeom prst="rect">
            <a:avLst/>
          </a:prstGeom>
          <a:noFill/>
          <a:ln>
            <a:noFill/>
          </a:ln>
        </p:spPr>
      </p:pic>
      <p:sp>
        <p:nvSpPr>
          <p:cNvPr id="29" name="Google Shape;29;p13"/>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OL-Interior">
  <p:cSld name="POOL-Interior">
    <p:bg>
      <p:bgPr>
        <a:solidFill>
          <a:srgbClr val="52AAAC"/>
        </a:solidFill>
        <a:effectLst/>
      </p:bgPr>
    </p:bg>
    <p:spTree>
      <p:nvGrpSpPr>
        <p:cNvPr id="1" name="Shape 30"/>
        <p:cNvGrpSpPr/>
        <p:nvPr/>
      </p:nvGrpSpPr>
      <p:grpSpPr>
        <a:xfrm>
          <a:off x="0" y="0"/>
          <a:ext cx="0" cy="0"/>
          <a:chOff x="0" y="0"/>
          <a:chExt cx="0" cy="0"/>
        </a:xfrm>
      </p:grpSpPr>
      <p:pic>
        <p:nvPicPr>
          <p:cNvPr id="31" name="Google Shape;31;p14"/>
          <p:cNvPicPr preferRelativeResize="0"/>
          <p:nvPr/>
        </p:nvPicPr>
        <p:blipFill rotWithShape="1">
          <a:blip r:embed="rId2">
            <a:alphaModFix/>
          </a:blip>
          <a:srcRect/>
          <a:stretch/>
        </p:blipFill>
        <p:spPr>
          <a:xfrm>
            <a:off x="7995650" y="162449"/>
            <a:ext cx="951725" cy="365876"/>
          </a:xfrm>
          <a:prstGeom prst="rect">
            <a:avLst/>
          </a:prstGeom>
          <a:noFill/>
          <a:ln>
            <a:noFill/>
          </a:ln>
        </p:spPr>
      </p:pic>
      <p:sp>
        <p:nvSpPr>
          <p:cNvPr id="32" name="Google Shape;32;p14"/>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FFFFFF"/>
              </a:buClr>
              <a:buSzPts val="800"/>
              <a:buFont typeface="Open Sans"/>
              <a:buNone/>
            </a:pPr>
            <a:fld id="{00000000-1234-1234-1234-123412341234}" type="slidenum">
              <a:rPr lang="en" sz="800" b="0" i="0" u="none" strike="noStrike" cap="none">
                <a:solidFill>
                  <a:srgbClr val="FFFFFF"/>
                </a:solidFill>
                <a:latin typeface="Open Sans"/>
                <a:ea typeface="Open Sans"/>
                <a:cs typeface="Open Sans"/>
                <a:sym typeface="Open Sans"/>
              </a:rPr>
              <a:t>‹#›</a:t>
            </a:fld>
            <a:endParaRPr sz="800" b="0" i="0" u="none" strike="noStrike" cap="none">
              <a:solidFill>
                <a:srgbClr val="FFFFFF"/>
              </a:solidFill>
              <a:latin typeface="Open Sans"/>
              <a:ea typeface="Open Sans"/>
              <a:cs typeface="Open Sans"/>
              <a:sym typeface="Open Sans"/>
            </a:endParaRPr>
          </a:p>
        </p:txBody>
      </p:sp>
      <p:pic>
        <p:nvPicPr>
          <p:cNvPr id="33" name="Google Shape;33;p14"/>
          <p:cNvPicPr preferRelativeResize="0"/>
          <p:nvPr/>
        </p:nvPicPr>
        <p:blipFill rotWithShape="1">
          <a:blip r:embed="rId3">
            <a:alphaModFix/>
          </a:blip>
          <a:srcRect/>
          <a:stretch/>
        </p:blipFill>
        <p:spPr>
          <a:xfrm>
            <a:off x="8366424" y="4809750"/>
            <a:ext cx="594950" cy="191100"/>
          </a:xfrm>
          <a:prstGeom prst="rect">
            <a:avLst/>
          </a:prstGeom>
          <a:noFill/>
          <a:ln>
            <a:noFill/>
          </a:ln>
        </p:spPr>
      </p:pic>
      <p:sp>
        <p:nvSpPr>
          <p:cNvPr id="34" name="Google Shape;34;p14"/>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NGO-Interior">
  <p:cSld name="MANGO-Interior">
    <p:bg>
      <p:bgPr>
        <a:solidFill>
          <a:srgbClr val="E54F48"/>
        </a:solidFill>
        <a:effectLst/>
      </p:bgPr>
    </p:bg>
    <p:spTree>
      <p:nvGrpSpPr>
        <p:cNvPr id="1" name="Shape 35"/>
        <p:cNvGrpSpPr/>
        <p:nvPr/>
      </p:nvGrpSpPr>
      <p:grpSpPr>
        <a:xfrm>
          <a:off x="0" y="0"/>
          <a:ext cx="0" cy="0"/>
          <a:chOff x="0" y="0"/>
          <a:chExt cx="0" cy="0"/>
        </a:xfrm>
      </p:grpSpPr>
      <p:pic>
        <p:nvPicPr>
          <p:cNvPr id="36" name="Google Shape;36;p15"/>
          <p:cNvPicPr preferRelativeResize="0"/>
          <p:nvPr/>
        </p:nvPicPr>
        <p:blipFill rotWithShape="1">
          <a:blip r:embed="rId2">
            <a:alphaModFix/>
          </a:blip>
          <a:srcRect/>
          <a:stretch/>
        </p:blipFill>
        <p:spPr>
          <a:xfrm>
            <a:off x="7995650" y="162449"/>
            <a:ext cx="951725" cy="365876"/>
          </a:xfrm>
          <a:prstGeom prst="rect">
            <a:avLst/>
          </a:prstGeom>
          <a:noFill/>
          <a:ln>
            <a:noFill/>
          </a:ln>
        </p:spPr>
      </p:pic>
      <p:sp>
        <p:nvSpPr>
          <p:cNvPr id="37" name="Google Shape;37;p15"/>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FFFFFF"/>
              </a:buClr>
              <a:buSzPts val="800"/>
              <a:buFont typeface="Open Sans"/>
              <a:buNone/>
            </a:pPr>
            <a:fld id="{00000000-1234-1234-1234-123412341234}" type="slidenum">
              <a:rPr lang="en" sz="800" b="0" i="0" u="none" strike="noStrike" cap="none">
                <a:solidFill>
                  <a:srgbClr val="FFFFFF"/>
                </a:solidFill>
                <a:latin typeface="Open Sans"/>
                <a:ea typeface="Open Sans"/>
                <a:cs typeface="Open Sans"/>
                <a:sym typeface="Open Sans"/>
              </a:rPr>
              <a:t>‹#›</a:t>
            </a:fld>
            <a:endParaRPr sz="800" b="0" i="0" u="none" strike="noStrike" cap="none">
              <a:solidFill>
                <a:srgbClr val="FFFFFF"/>
              </a:solidFill>
              <a:latin typeface="Open Sans"/>
              <a:ea typeface="Open Sans"/>
              <a:cs typeface="Open Sans"/>
              <a:sym typeface="Open Sans"/>
            </a:endParaRPr>
          </a:p>
        </p:txBody>
      </p:sp>
      <p:pic>
        <p:nvPicPr>
          <p:cNvPr id="38" name="Google Shape;38;p15"/>
          <p:cNvPicPr preferRelativeResize="0"/>
          <p:nvPr/>
        </p:nvPicPr>
        <p:blipFill rotWithShape="1">
          <a:blip r:embed="rId3">
            <a:alphaModFix/>
          </a:blip>
          <a:srcRect/>
          <a:stretch/>
        </p:blipFill>
        <p:spPr>
          <a:xfrm>
            <a:off x="8366424" y="4809750"/>
            <a:ext cx="594950" cy="191100"/>
          </a:xfrm>
          <a:prstGeom prst="rect">
            <a:avLst/>
          </a:prstGeom>
          <a:noFill/>
          <a:ln>
            <a:noFill/>
          </a:ln>
        </p:spPr>
      </p:pic>
      <p:sp>
        <p:nvSpPr>
          <p:cNvPr id="39" name="Google Shape;39;p15"/>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Interior">
  <p:cSld name="WHITE-Interior">
    <p:bg>
      <p:bgPr>
        <a:solidFill>
          <a:srgbClr val="FFFFFF"/>
        </a:solidFill>
        <a:effectLst/>
      </p:bgPr>
    </p:bg>
    <p:spTree>
      <p:nvGrpSpPr>
        <p:cNvPr id="1" name="Shape 40"/>
        <p:cNvGrpSpPr/>
        <p:nvPr/>
      </p:nvGrpSpPr>
      <p:grpSpPr>
        <a:xfrm>
          <a:off x="0" y="0"/>
          <a:ext cx="0" cy="0"/>
          <a:chOff x="0" y="0"/>
          <a:chExt cx="0" cy="0"/>
        </a:xfrm>
      </p:grpSpPr>
      <p:pic>
        <p:nvPicPr>
          <p:cNvPr id="41" name="Google Shape;41;p16"/>
          <p:cNvPicPr preferRelativeResize="0"/>
          <p:nvPr/>
        </p:nvPicPr>
        <p:blipFill rotWithShape="1">
          <a:blip r:embed="rId2">
            <a:alphaModFix/>
          </a:blip>
          <a:srcRect/>
          <a:stretch/>
        </p:blipFill>
        <p:spPr>
          <a:xfrm>
            <a:off x="7995724" y="162475"/>
            <a:ext cx="951599" cy="365831"/>
          </a:xfrm>
          <a:prstGeom prst="rect">
            <a:avLst/>
          </a:prstGeom>
          <a:noFill/>
          <a:ln>
            <a:noFill/>
          </a:ln>
        </p:spPr>
      </p:pic>
      <p:sp>
        <p:nvSpPr>
          <p:cNvPr id="42" name="Google Shape;42;p16"/>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666666"/>
              </a:buClr>
              <a:buSzPts val="800"/>
              <a:buFont typeface="Open Sans"/>
              <a:buNone/>
            </a:pPr>
            <a:fld id="{00000000-1234-1234-1234-123412341234}" type="slidenum">
              <a:rPr lang="en" sz="800" b="0" i="0" u="none" strike="noStrike" cap="none">
                <a:solidFill>
                  <a:srgbClr val="666666"/>
                </a:solidFill>
                <a:latin typeface="Open Sans"/>
                <a:ea typeface="Open Sans"/>
                <a:cs typeface="Open Sans"/>
                <a:sym typeface="Open Sans"/>
              </a:rPr>
              <a:t>‹#›</a:t>
            </a:fld>
            <a:endParaRPr sz="800" b="0" i="0" u="none" strike="noStrike" cap="none">
              <a:solidFill>
                <a:srgbClr val="666666"/>
              </a:solidFill>
              <a:latin typeface="Open Sans"/>
              <a:ea typeface="Open Sans"/>
              <a:cs typeface="Open Sans"/>
              <a:sym typeface="Open Sans"/>
            </a:endParaRPr>
          </a:p>
        </p:txBody>
      </p:sp>
      <p:pic>
        <p:nvPicPr>
          <p:cNvPr id="43" name="Google Shape;43;p16"/>
          <p:cNvPicPr preferRelativeResize="0"/>
          <p:nvPr/>
        </p:nvPicPr>
        <p:blipFill rotWithShape="1">
          <a:blip r:embed="rId3">
            <a:alphaModFix/>
          </a:blip>
          <a:srcRect/>
          <a:stretch/>
        </p:blipFill>
        <p:spPr>
          <a:xfrm>
            <a:off x="8366750" y="4809862"/>
            <a:ext cx="594300" cy="190888"/>
          </a:xfrm>
          <a:prstGeom prst="rect">
            <a:avLst/>
          </a:prstGeom>
          <a:noFill/>
          <a:ln>
            <a:noFill/>
          </a:ln>
        </p:spPr>
      </p:pic>
      <p:sp>
        <p:nvSpPr>
          <p:cNvPr id="44" name="Google Shape;44;p16"/>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666666"/>
              </a:buClr>
              <a:buSzPts val="700"/>
              <a:buFont typeface="Open Sans"/>
              <a:buNone/>
            </a:pPr>
            <a:r>
              <a:rPr lang="en" sz="700" b="0" i="0" u="none" strike="noStrike" cap="none">
                <a:solidFill>
                  <a:srgbClr val="666666"/>
                </a:solidFill>
                <a:latin typeface="Open Sans"/>
                <a:ea typeface="Open Sans"/>
                <a:cs typeface="Open Sans"/>
                <a:sym typeface="Open Sans"/>
              </a:rPr>
              <a:t>CONFIDENTIAL</a:t>
            </a:r>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GHT-GREY-Interior">
  <p:cSld name="LIGHT-GREY-Interior">
    <p:bg>
      <p:bgPr>
        <a:solidFill>
          <a:srgbClr val="EFEFEF"/>
        </a:solidFill>
        <a:effectLst/>
      </p:bgPr>
    </p:bg>
    <p:spTree>
      <p:nvGrpSpPr>
        <p:cNvPr id="1" name="Shape 45"/>
        <p:cNvGrpSpPr/>
        <p:nvPr/>
      </p:nvGrpSpPr>
      <p:grpSpPr>
        <a:xfrm>
          <a:off x="0" y="0"/>
          <a:ext cx="0" cy="0"/>
          <a:chOff x="0" y="0"/>
          <a:chExt cx="0" cy="0"/>
        </a:xfrm>
      </p:grpSpPr>
      <p:sp>
        <p:nvSpPr>
          <p:cNvPr id="46" name="Google Shape;46;p17"/>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666666"/>
              </a:buClr>
              <a:buSzPts val="800"/>
              <a:buFont typeface="Open Sans"/>
              <a:buNone/>
            </a:pPr>
            <a:fld id="{00000000-1234-1234-1234-123412341234}" type="slidenum">
              <a:rPr lang="en" sz="800" b="0" i="0" u="none" strike="noStrike" cap="none">
                <a:solidFill>
                  <a:srgbClr val="666666"/>
                </a:solidFill>
                <a:latin typeface="Open Sans"/>
                <a:ea typeface="Open Sans"/>
                <a:cs typeface="Open Sans"/>
                <a:sym typeface="Open Sans"/>
              </a:rPr>
              <a:t>‹#›</a:t>
            </a:fld>
            <a:endParaRPr sz="800" b="0" i="0" u="none" strike="noStrike" cap="none">
              <a:solidFill>
                <a:srgbClr val="666666"/>
              </a:solidFill>
              <a:latin typeface="Open Sans"/>
              <a:ea typeface="Open Sans"/>
              <a:cs typeface="Open Sans"/>
              <a:sym typeface="Open Sans"/>
            </a:endParaRPr>
          </a:p>
        </p:txBody>
      </p:sp>
      <p:pic>
        <p:nvPicPr>
          <p:cNvPr id="47" name="Google Shape;47;p17"/>
          <p:cNvPicPr preferRelativeResize="0"/>
          <p:nvPr/>
        </p:nvPicPr>
        <p:blipFill rotWithShape="1">
          <a:blip r:embed="rId2">
            <a:alphaModFix/>
          </a:blip>
          <a:srcRect/>
          <a:stretch/>
        </p:blipFill>
        <p:spPr>
          <a:xfrm>
            <a:off x="7995724" y="162475"/>
            <a:ext cx="951599" cy="365831"/>
          </a:xfrm>
          <a:prstGeom prst="rect">
            <a:avLst/>
          </a:prstGeom>
          <a:noFill/>
          <a:ln>
            <a:noFill/>
          </a:ln>
        </p:spPr>
      </p:pic>
      <p:sp>
        <p:nvSpPr>
          <p:cNvPr id="48" name="Google Shape;48;p17"/>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666666"/>
              </a:buClr>
              <a:buSzPts val="800"/>
              <a:buFont typeface="Open Sans"/>
              <a:buNone/>
            </a:pPr>
            <a:fld id="{00000000-1234-1234-1234-123412341234}" type="slidenum">
              <a:rPr lang="en" sz="800" b="0" i="0" u="none" strike="noStrike" cap="none">
                <a:solidFill>
                  <a:srgbClr val="666666"/>
                </a:solidFill>
                <a:latin typeface="Open Sans"/>
                <a:ea typeface="Open Sans"/>
                <a:cs typeface="Open Sans"/>
                <a:sym typeface="Open Sans"/>
              </a:rPr>
              <a:t>‹#›</a:t>
            </a:fld>
            <a:endParaRPr sz="800" b="0" i="0" u="none" strike="noStrike" cap="none">
              <a:solidFill>
                <a:srgbClr val="666666"/>
              </a:solidFill>
              <a:latin typeface="Open Sans"/>
              <a:ea typeface="Open Sans"/>
              <a:cs typeface="Open Sans"/>
              <a:sym typeface="Open Sans"/>
            </a:endParaRPr>
          </a:p>
        </p:txBody>
      </p:sp>
      <p:pic>
        <p:nvPicPr>
          <p:cNvPr id="49" name="Google Shape;49;p17"/>
          <p:cNvPicPr preferRelativeResize="0"/>
          <p:nvPr/>
        </p:nvPicPr>
        <p:blipFill rotWithShape="1">
          <a:blip r:embed="rId3">
            <a:alphaModFix/>
          </a:blip>
          <a:srcRect/>
          <a:stretch/>
        </p:blipFill>
        <p:spPr>
          <a:xfrm>
            <a:off x="8366750" y="4809862"/>
            <a:ext cx="594300" cy="190888"/>
          </a:xfrm>
          <a:prstGeom prst="rect">
            <a:avLst/>
          </a:prstGeom>
          <a:noFill/>
          <a:ln>
            <a:noFill/>
          </a:ln>
        </p:spPr>
      </p:pic>
      <p:sp>
        <p:nvSpPr>
          <p:cNvPr id="50" name="Google Shape;50;p17"/>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666666"/>
              </a:buClr>
              <a:buSzPts val="700"/>
              <a:buFont typeface="Open Sans"/>
              <a:buNone/>
            </a:pPr>
            <a:r>
              <a:rPr lang="en" sz="700" b="0" i="0" u="none" strike="noStrike" cap="none">
                <a:solidFill>
                  <a:srgbClr val="666666"/>
                </a:solidFill>
                <a:latin typeface="Open Sans"/>
                <a:ea typeface="Open Sans"/>
                <a:cs typeface="Open Sans"/>
                <a:sym typeface="Open Sans"/>
              </a:rPr>
              <a:t>CONFIDENTIAL</a:t>
            </a:r>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GHT-GREY-BarTop-Interior">
  <p:cSld name="LIGHT-GREY-BarTop-Interior">
    <p:bg>
      <p:bgPr>
        <a:solidFill>
          <a:srgbClr val="FFFFFF"/>
        </a:solidFill>
        <a:effectLst/>
      </p:bgPr>
    </p:bg>
    <p:spTree>
      <p:nvGrpSpPr>
        <p:cNvPr id="1" name="Shape 51"/>
        <p:cNvGrpSpPr/>
        <p:nvPr/>
      </p:nvGrpSpPr>
      <p:grpSpPr>
        <a:xfrm>
          <a:off x="0" y="0"/>
          <a:ext cx="0" cy="0"/>
          <a:chOff x="0" y="0"/>
          <a:chExt cx="0" cy="0"/>
        </a:xfrm>
      </p:grpSpPr>
      <p:sp>
        <p:nvSpPr>
          <p:cNvPr id="52" name="Google Shape;52;p18"/>
          <p:cNvSpPr/>
          <p:nvPr/>
        </p:nvSpPr>
        <p:spPr>
          <a:xfrm>
            <a:off x="0" y="0"/>
            <a:ext cx="9144000" cy="6417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 name="Google Shape;53;p18"/>
          <p:cNvPicPr preferRelativeResize="0"/>
          <p:nvPr/>
        </p:nvPicPr>
        <p:blipFill rotWithShape="1">
          <a:blip r:embed="rId2">
            <a:alphaModFix/>
          </a:blip>
          <a:srcRect/>
          <a:stretch/>
        </p:blipFill>
        <p:spPr>
          <a:xfrm>
            <a:off x="7995724" y="162475"/>
            <a:ext cx="951599" cy="365831"/>
          </a:xfrm>
          <a:prstGeom prst="rect">
            <a:avLst/>
          </a:prstGeom>
          <a:noFill/>
          <a:ln>
            <a:noFill/>
          </a:ln>
        </p:spPr>
      </p:pic>
      <p:sp>
        <p:nvSpPr>
          <p:cNvPr id="54" name="Google Shape;54;p18"/>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666666"/>
              </a:buClr>
              <a:buSzPts val="800"/>
              <a:buFont typeface="Open Sans"/>
              <a:buNone/>
            </a:pPr>
            <a:fld id="{00000000-1234-1234-1234-123412341234}" type="slidenum">
              <a:rPr lang="en" sz="800" b="0" i="0" u="none" strike="noStrike" cap="none">
                <a:solidFill>
                  <a:srgbClr val="666666"/>
                </a:solidFill>
                <a:latin typeface="Open Sans"/>
                <a:ea typeface="Open Sans"/>
                <a:cs typeface="Open Sans"/>
                <a:sym typeface="Open Sans"/>
              </a:rPr>
              <a:t>‹#›</a:t>
            </a:fld>
            <a:endParaRPr sz="800" b="0" i="0" u="none" strike="noStrike" cap="none">
              <a:solidFill>
                <a:srgbClr val="666666"/>
              </a:solidFill>
              <a:latin typeface="Open Sans"/>
              <a:ea typeface="Open Sans"/>
              <a:cs typeface="Open Sans"/>
              <a:sym typeface="Open Sans"/>
            </a:endParaRPr>
          </a:p>
        </p:txBody>
      </p:sp>
      <p:pic>
        <p:nvPicPr>
          <p:cNvPr id="55" name="Google Shape;55;p18"/>
          <p:cNvPicPr preferRelativeResize="0"/>
          <p:nvPr/>
        </p:nvPicPr>
        <p:blipFill rotWithShape="1">
          <a:blip r:embed="rId3">
            <a:alphaModFix/>
          </a:blip>
          <a:srcRect/>
          <a:stretch/>
        </p:blipFill>
        <p:spPr>
          <a:xfrm>
            <a:off x="8366750" y="4809862"/>
            <a:ext cx="594300" cy="190888"/>
          </a:xfrm>
          <a:prstGeom prst="rect">
            <a:avLst/>
          </a:prstGeom>
          <a:noFill/>
          <a:ln>
            <a:noFill/>
          </a:ln>
        </p:spPr>
      </p:pic>
      <p:sp>
        <p:nvSpPr>
          <p:cNvPr id="56" name="Google Shape;56;p18"/>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666666"/>
              </a:buClr>
              <a:buSzPts val="700"/>
              <a:buFont typeface="Open Sans"/>
              <a:buNone/>
            </a:pPr>
            <a:r>
              <a:rPr lang="en" sz="700" b="0" i="0" u="none" strike="noStrike" cap="none">
                <a:solidFill>
                  <a:srgbClr val="666666"/>
                </a:solidFill>
                <a:latin typeface="Open Sans"/>
                <a:ea typeface="Open Sans"/>
                <a:cs typeface="Open Sans"/>
                <a:sym typeface="Open Sans"/>
              </a:rPr>
              <a:t>CONFIDENTIAL</a:t>
            </a:r>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OL-BarTop-Interior">
  <p:cSld name="POOL-BarTop-Interior">
    <p:bg>
      <p:bgPr>
        <a:solidFill>
          <a:srgbClr val="FFFFFF"/>
        </a:solidFill>
        <a:effectLst/>
      </p:bgPr>
    </p:bg>
    <p:spTree>
      <p:nvGrpSpPr>
        <p:cNvPr id="1" name="Shape 57"/>
        <p:cNvGrpSpPr/>
        <p:nvPr/>
      </p:nvGrpSpPr>
      <p:grpSpPr>
        <a:xfrm>
          <a:off x="0" y="0"/>
          <a:ext cx="0" cy="0"/>
          <a:chOff x="0" y="0"/>
          <a:chExt cx="0" cy="0"/>
        </a:xfrm>
      </p:grpSpPr>
      <p:sp>
        <p:nvSpPr>
          <p:cNvPr id="58" name="Google Shape;58;p19"/>
          <p:cNvSpPr/>
          <p:nvPr/>
        </p:nvSpPr>
        <p:spPr>
          <a:xfrm>
            <a:off x="0" y="0"/>
            <a:ext cx="9144000" cy="641700"/>
          </a:xfrm>
          <a:prstGeom prst="rect">
            <a:avLst/>
          </a:prstGeom>
          <a:solidFill>
            <a:srgbClr val="52AA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9"/>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666666"/>
              </a:buClr>
              <a:buSzPts val="800"/>
              <a:buFont typeface="Open Sans"/>
              <a:buNone/>
            </a:pPr>
            <a:fld id="{00000000-1234-1234-1234-123412341234}" type="slidenum">
              <a:rPr lang="en" sz="800" b="0" i="0" u="none" strike="noStrike" cap="none">
                <a:solidFill>
                  <a:srgbClr val="666666"/>
                </a:solidFill>
                <a:latin typeface="Open Sans"/>
                <a:ea typeface="Open Sans"/>
                <a:cs typeface="Open Sans"/>
                <a:sym typeface="Open Sans"/>
              </a:rPr>
              <a:t>‹#›</a:t>
            </a:fld>
            <a:endParaRPr sz="800" b="0" i="0" u="none" strike="noStrike" cap="none">
              <a:solidFill>
                <a:srgbClr val="666666"/>
              </a:solidFill>
              <a:latin typeface="Open Sans"/>
              <a:ea typeface="Open Sans"/>
              <a:cs typeface="Open Sans"/>
              <a:sym typeface="Open Sans"/>
            </a:endParaRPr>
          </a:p>
        </p:txBody>
      </p:sp>
      <p:pic>
        <p:nvPicPr>
          <p:cNvPr id="60" name="Google Shape;60;p19"/>
          <p:cNvPicPr preferRelativeResize="0"/>
          <p:nvPr/>
        </p:nvPicPr>
        <p:blipFill rotWithShape="1">
          <a:blip r:embed="rId2">
            <a:alphaModFix/>
          </a:blip>
          <a:srcRect/>
          <a:stretch/>
        </p:blipFill>
        <p:spPr>
          <a:xfrm>
            <a:off x="8366750" y="4809862"/>
            <a:ext cx="594300" cy="190888"/>
          </a:xfrm>
          <a:prstGeom prst="rect">
            <a:avLst/>
          </a:prstGeom>
          <a:noFill/>
          <a:ln>
            <a:noFill/>
          </a:ln>
        </p:spPr>
      </p:pic>
      <p:sp>
        <p:nvSpPr>
          <p:cNvPr id="61" name="Google Shape;61;p19"/>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666666"/>
              </a:buClr>
              <a:buSzPts val="700"/>
              <a:buFont typeface="Open Sans"/>
              <a:buNone/>
            </a:pPr>
            <a:r>
              <a:rPr lang="en" sz="700" b="0" i="0" u="none" strike="noStrike" cap="none">
                <a:solidFill>
                  <a:srgbClr val="666666"/>
                </a:solidFill>
                <a:latin typeface="Open Sans"/>
                <a:ea typeface="Open Sans"/>
                <a:cs typeface="Open Sans"/>
                <a:sym typeface="Open Sans"/>
              </a:rPr>
              <a:t>CONFIDENTIAL</a:t>
            </a:r>
            <a:endParaRPr/>
          </a:p>
        </p:txBody>
      </p:sp>
      <p:pic>
        <p:nvPicPr>
          <p:cNvPr id="62" name="Google Shape;62;p19"/>
          <p:cNvPicPr preferRelativeResize="0"/>
          <p:nvPr/>
        </p:nvPicPr>
        <p:blipFill rotWithShape="1">
          <a:blip r:embed="rId3">
            <a:alphaModFix/>
          </a:blip>
          <a:srcRect/>
          <a:stretch/>
        </p:blipFill>
        <p:spPr>
          <a:xfrm>
            <a:off x="7995650" y="162449"/>
            <a:ext cx="951725" cy="365876"/>
          </a:xfrm>
          <a:prstGeom prst="rect">
            <a:avLst/>
          </a:prstGeom>
          <a:noFill/>
          <a:ln>
            <a:noFill/>
          </a:ln>
        </p:spPr>
      </p:pic>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NGO-BarTop-Interior">
  <p:cSld name="MANGO-BarTop-Interior">
    <p:bg>
      <p:bgPr>
        <a:solidFill>
          <a:srgbClr val="FFFFFF"/>
        </a:solidFill>
        <a:effectLst/>
      </p:bgPr>
    </p:bg>
    <p:spTree>
      <p:nvGrpSpPr>
        <p:cNvPr id="1" name="Shape 63"/>
        <p:cNvGrpSpPr/>
        <p:nvPr/>
      </p:nvGrpSpPr>
      <p:grpSpPr>
        <a:xfrm>
          <a:off x="0" y="0"/>
          <a:ext cx="0" cy="0"/>
          <a:chOff x="0" y="0"/>
          <a:chExt cx="0" cy="0"/>
        </a:xfrm>
      </p:grpSpPr>
      <p:sp>
        <p:nvSpPr>
          <p:cNvPr id="64" name="Google Shape;64;p20"/>
          <p:cNvSpPr/>
          <p:nvPr/>
        </p:nvSpPr>
        <p:spPr>
          <a:xfrm>
            <a:off x="0" y="0"/>
            <a:ext cx="9144000" cy="641700"/>
          </a:xfrm>
          <a:prstGeom prst="rect">
            <a:avLst/>
          </a:prstGeom>
          <a:solidFill>
            <a:srgbClr val="E54F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0"/>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666666"/>
              </a:buClr>
              <a:buSzPts val="800"/>
              <a:buFont typeface="Open Sans"/>
              <a:buNone/>
            </a:pPr>
            <a:fld id="{00000000-1234-1234-1234-123412341234}" type="slidenum">
              <a:rPr lang="en" sz="800" b="0" i="0" u="none" strike="noStrike" cap="none">
                <a:solidFill>
                  <a:srgbClr val="666666"/>
                </a:solidFill>
                <a:latin typeface="Open Sans"/>
                <a:ea typeface="Open Sans"/>
                <a:cs typeface="Open Sans"/>
                <a:sym typeface="Open Sans"/>
              </a:rPr>
              <a:t>‹#›</a:t>
            </a:fld>
            <a:endParaRPr sz="800" b="0" i="0" u="none" strike="noStrike" cap="none">
              <a:solidFill>
                <a:srgbClr val="666666"/>
              </a:solidFill>
              <a:latin typeface="Open Sans"/>
              <a:ea typeface="Open Sans"/>
              <a:cs typeface="Open Sans"/>
              <a:sym typeface="Open Sans"/>
            </a:endParaRPr>
          </a:p>
        </p:txBody>
      </p:sp>
      <p:pic>
        <p:nvPicPr>
          <p:cNvPr id="66" name="Google Shape;66;p20"/>
          <p:cNvPicPr preferRelativeResize="0"/>
          <p:nvPr/>
        </p:nvPicPr>
        <p:blipFill rotWithShape="1">
          <a:blip r:embed="rId2">
            <a:alphaModFix/>
          </a:blip>
          <a:srcRect/>
          <a:stretch/>
        </p:blipFill>
        <p:spPr>
          <a:xfrm>
            <a:off x="8366750" y="4809862"/>
            <a:ext cx="594300" cy="190888"/>
          </a:xfrm>
          <a:prstGeom prst="rect">
            <a:avLst/>
          </a:prstGeom>
          <a:noFill/>
          <a:ln>
            <a:noFill/>
          </a:ln>
        </p:spPr>
      </p:pic>
      <p:sp>
        <p:nvSpPr>
          <p:cNvPr id="67" name="Google Shape;67;p20"/>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666666"/>
              </a:buClr>
              <a:buSzPts val="700"/>
              <a:buFont typeface="Open Sans"/>
              <a:buNone/>
            </a:pPr>
            <a:r>
              <a:rPr lang="en" sz="700" b="0" i="0" u="none" strike="noStrike" cap="none">
                <a:solidFill>
                  <a:srgbClr val="666666"/>
                </a:solidFill>
                <a:latin typeface="Open Sans"/>
                <a:ea typeface="Open Sans"/>
                <a:cs typeface="Open Sans"/>
                <a:sym typeface="Open Sans"/>
              </a:rPr>
              <a:t>CONFIDENTIAL</a:t>
            </a:r>
            <a:endParaRPr/>
          </a:p>
        </p:txBody>
      </p:sp>
      <p:pic>
        <p:nvPicPr>
          <p:cNvPr id="68" name="Google Shape;68;p20"/>
          <p:cNvPicPr preferRelativeResize="0"/>
          <p:nvPr/>
        </p:nvPicPr>
        <p:blipFill rotWithShape="1">
          <a:blip r:embed="rId3">
            <a:alphaModFix/>
          </a:blip>
          <a:srcRect/>
          <a:stretch/>
        </p:blipFill>
        <p:spPr>
          <a:xfrm>
            <a:off x="7995650" y="162449"/>
            <a:ext cx="951725" cy="365876"/>
          </a:xfrm>
          <a:prstGeom prst="rect">
            <a:avLst/>
          </a:prstGeom>
          <a:noFill/>
          <a:ln>
            <a:noFill/>
          </a:ln>
        </p:spPr>
      </p:pic>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EY-BarTop-Interior">
  <p:cSld name="GREY-BarTop-Interior">
    <p:bg>
      <p:bgPr>
        <a:solidFill>
          <a:srgbClr val="FFFFFF"/>
        </a:solidFill>
        <a:effectLst/>
      </p:bgPr>
    </p:bg>
    <p:spTree>
      <p:nvGrpSpPr>
        <p:cNvPr id="1" name="Shape 69"/>
        <p:cNvGrpSpPr/>
        <p:nvPr/>
      </p:nvGrpSpPr>
      <p:grpSpPr>
        <a:xfrm>
          <a:off x="0" y="0"/>
          <a:ext cx="0" cy="0"/>
          <a:chOff x="0" y="0"/>
          <a:chExt cx="0" cy="0"/>
        </a:xfrm>
      </p:grpSpPr>
      <p:sp>
        <p:nvSpPr>
          <p:cNvPr id="70" name="Google Shape;70;p21"/>
          <p:cNvSpPr/>
          <p:nvPr/>
        </p:nvSpPr>
        <p:spPr>
          <a:xfrm>
            <a:off x="0" y="0"/>
            <a:ext cx="9144000" cy="641700"/>
          </a:xfrm>
          <a:prstGeom prst="rect">
            <a:avLst/>
          </a:prstGeom>
          <a:solidFill>
            <a:srgbClr val="545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1"/>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666666"/>
              </a:buClr>
              <a:buSzPts val="800"/>
              <a:buFont typeface="Open Sans"/>
              <a:buNone/>
            </a:pPr>
            <a:fld id="{00000000-1234-1234-1234-123412341234}" type="slidenum">
              <a:rPr lang="en" sz="800" b="0" i="0" u="none" strike="noStrike" cap="none">
                <a:solidFill>
                  <a:srgbClr val="666666"/>
                </a:solidFill>
                <a:latin typeface="Open Sans"/>
                <a:ea typeface="Open Sans"/>
                <a:cs typeface="Open Sans"/>
                <a:sym typeface="Open Sans"/>
              </a:rPr>
              <a:t>‹#›</a:t>
            </a:fld>
            <a:endParaRPr sz="800" b="0" i="0" u="none" strike="noStrike" cap="none">
              <a:solidFill>
                <a:srgbClr val="666666"/>
              </a:solidFill>
              <a:latin typeface="Open Sans"/>
              <a:ea typeface="Open Sans"/>
              <a:cs typeface="Open Sans"/>
              <a:sym typeface="Open Sans"/>
            </a:endParaRPr>
          </a:p>
        </p:txBody>
      </p:sp>
      <p:pic>
        <p:nvPicPr>
          <p:cNvPr id="72" name="Google Shape;72;p21"/>
          <p:cNvPicPr preferRelativeResize="0"/>
          <p:nvPr/>
        </p:nvPicPr>
        <p:blipFill rotWithShape="1">
          <a:blip r:embed="rId2">
            <a:alphaModFix/>
          </a:blip>
          <a:srcRect/>
          <a:stretch/>
        </p:blipFill>
        <p:spPr>
          <a:xfrm>
            <a:off x="8366750" y="4809862"/>
            <a:ext cx="594300" cy="190888"/>
          </a:xfrm>
          <a:prstGeom prst="rect">
            <a:avLst/>
          </a:prstGeom>
          <a:noFill/>
          <a:ln>
            <a:noFill/>
          </a:ln>
        </p:spPr>
      </p:pic>
      <p:sp>
        <p:nvSpPr>
          <p:cNvPr id="73" name="Google Shape;73;p21"/>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666666"/>
              </a:buClr>
              <a:buSzPts val="700"/>
              <a:buFont typeface="Open Sans"/>
              <a:buNone/>
            </a:pPr>
            <a:r>
              <a:rPr lang="en" sz="700" b="0" i="0" u="none" strike="noStrike" cap="none">
                <a:solidFill>
                  <a:srgbClr val="666666"/>
                </a:solidFill>
                <a:latin typeface="Open Sans"/>
                <a:ea typeface="Open Sans"/>
                <a:cs typeface="Open Sans"/>
                <a:sym typeface="Open Sans"/>
              </a:rPr>
              <a:t>CONFIDENTIAL</a:t>
            </a:r>
            <a:endParaRPr/>
          </a:p>
        </p:txBody>
      </p:sp>
      <p:pic>
        <p:nvPicPr>
          <p:cNvPr id="74" name="Google Shape;74;p21"/>
          <p:cNvPicPr preferRelativeResize="0"/>
          <p:nvPr/>
        </p:nvPicPr>
        <p:blipFill rotWithShape="1">
          <a:blip r:embed="rId3">
            <a:alphaModFix/>
          </a:blip>
          <a:srcRect/>
          <a:stretch/>
        </p:blipFill>
        <p:spPr>
          <a:xfrm>
            <a:off x="7995650" y="162449"/>
            <a:ext cx="951725" cy="365876"/>
          </a:xfrm>
          <a:prstGeom prst="rect">
            <a:avLst/>
          </a:prstGeom>
          <a:noFill/>
          <a:ln>
            <a:noFill/>
          </a:ln>
        </p:spPr>
      </p:pic>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22"/>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666666"/>
              </a:buClr>
              <a:buSzPts val="800"/>
              <a:buFont typeface="Open Sans"/>
              <a:buNone/>
            </a:pPr>
            <a:fld id="{00000000-1234-1234-1234-123412341234}" type="slidenum">
              <a:rPr lang="en" sz="800" b="0" i="0" u="none" strike="noStrike" cap="none">
                <a:solidFill>
                  <a:srgbClr val="666666"/>
                </a:solidFill>
                <a:latin typeface="Open Sans"/>
                <a:ea typeface="Open Sans"/>
                <a:cs typeface="Open Sans"/>
                <a:sym typeface="Open Sans"/>
              </a:rPr>
              <a:t>‹#›</a:t>
            </a:fld>
            <a:endParaRPr sz="800" b="0" i="0" u="none" strike="noStrike" cap="none">
              <a:solidFill>
                <a:srgbClr val="666666"/>
              </a:solidFill>
              <a:latin typeface="Open Sans"/>
              <a:ea typeface="Open Sans"/>
              <a:cs typeface="Open Sans"/>
              <a:sym typeface="Open Sans"/>
            </a:endParaRPr>
          </a:p>
        </p:txBody>
      </p:sp>
      <p:sp>
        <p:nvSpPr>
          <p:cNvPr id="77" name="Google Shape;77;p22"/>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666666"/>
              </a:buClr>
              <a:buSzPts val="700"/>
              <a:buFont typeface="Open Sans"/>
              <a:buNone/>
            </a:pPr>
            <a:r>
              <a:rPr lang="en" sz="700" b="0" i="0" u="none" strike="noStrike" cap="none">
                <a:solidFill>
                  <a:srgbClr val="666666"/>
                </a:solidFill>
                <a:latin typeface="Open Sans"/>
                <a:ea typeface="Open Sans"/>
                <a:cs typeface="Open Sans"/>
                <a:sym typeface="Open Sans"/>
              </a:rPr>
              <a:t>CONFIDENTIAL</a:t>
            </a:r>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CUSTOM_2">
    <p:spTree>
      <p:nvGrpSpPr>
        <p:cNvPr id="1" name="Shape 8"/>
        <p:cNvGrpSpPr/>
        <p:nvPr/>
      </p:nvGrpSpPr>
      <p:grpSpPr>
        <a:xfrm>
          <a:off x="0" y="0"/>
          <a:ext cx="0" cy="0"/>
          <a:chOff x="0" y="0"/>
          <a:chExt cx="0" cy="0"/>
        </a:xfrm>
      </p:grpSpPr>
      <p:sp>
        <p:nvSpPr>
          <p:cNvPr id="9" name="Google Shape;9;p3"/>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lvl="0" indent="0" algn="r" rtl="0">
              <a:spcBef>
                <a:spcPts val="0"/>
              </a:spcBef>
              <a:spcAft>
                <a:spcPts val="0"/>
              </a:spcAft>
              <a:buNone/>
            </a:pPr>
            <a:fld id="{00000000-1234-1234-1234-123412341234}" type="slidenum">
              <a:rPr lang="en" sz="800">
                <a:solidFill>
                  <a:srgbClr val="666666"/>
                </a:solidFill>
                <a:latin typeface="Open Sans"/>
                <a:ea typeface="Open Sans"/>
                <a:cs typeface="Open Sans"/>
                <a:sym typeface="Open Sans"/>
              </a:rPr>
              <a:t>‹#›</a:t>
            </a:fld>
            <a:endParaRPr sz="800">
              <a:solidFill>
                <a:srgbClr val="666666"/>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D-Cover">
  <p:cSld name="RED-Cover">
    <p:bg>
      <p:bgPr>
        <a:solidFill>
          <a:srgbClr val="CC0000"/>
        </a:solidFill>
        <a:effectLst/>
      </p:bgPr>
    </p:bg>
    <p:spTree>
      <p:nvGrpSpPr>
        <p:cNvPr id="1" name="Shape 78"/>
        <p:cNvGrpSpPr/>
        <p:nvPr/>
      </p:nvGrpSpPr>
      <p:grpSpPr>
        <a:xfrm>
          <a:off x="0" y="0"/>
          <a:ext cx="0" cy="0"/>
          <a:chOff x="0" y="0"/>
          <a:chExt cx="0" cy="0"/>
        </a:xfrm>
      </p:grpSpPr>
      <p:sp>
        <p:nvSpPr>
          <p:cNvPr id="79" name="Google Shape;79;p23"/>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pic>
        <p:nvPicPr>
          <p:cNvPr id="80" name="Google Shape;80;p23"/>
          <p:cNvPicPr preferRelativeResize="0"/>
          <p:nvPr/>
        </p:nvPicPr>
        <p:blipFill rotWithShape="1">
          <a:blip r:embed="rId2">
            <a:alphaModFix/>
          </a:blip>
          <a:srcRect/>
          <a:stretch/>
        </p:blipFill>
        <p:spPr>
          <a:xfrm>
            <a:off x="357100" y="146650"/>
            <a:ext cx="1936575" cy="699749"/>
          </a:xfrm>
          <a:prstGeom prst="rect">
            <a:avLst/>
          </a:prstGeom>
          <a:noFill/>
          <a:ln>
            <a:noFill/>
          </a:ln>
        </p:spPr>
      </p:pic>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RED-Tower-Cover">
  <p:cSld name="RED-Tower-Cover">
    <p:bg>
      <p:bgPr>
        <a:solidFill>
          <a:srgbClr val="CC0000"/>
        </a:solidFill>
        <a:effectLst/>
      </p:bgPr>
    </p:bg>
    <p:spTree>
      <p:nvGrpSpPr>
        <p:cNvPr id="1" name="Shape 81"/>
        <p:cNvGrpSpPr/>
        <p:nvPr/>
      </p:nvGrpSpPr>
      <p:grpSpPr>
        <a:xfrm>
          <a:off x="0" y="0"/>
          <a:ext cx="0" cy="0"/>
          <a:chOff x="0" y="0"/>
          <a:chExt cx="0" cy="0"/>
        </a:xfrm>
      </p:grpSpPr>
      <p:sp>
        <p:nvSpPr>
          <p:cNvPr id="82" name="Google Shape;82;p24"/>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pic>
        <p:nvPicPr>
          <p:cNvPr id="83" name="Google Shape;83;p24"/>
          <p:cNvPicPr preferRelativeResize="0"/>
          <p:nvPr/>
        </p:nvPicPr>
        <p:blipFill rotWithShape="1">
          <a:blip r:embed="rId2">
            <a:alphaModFix/>
          </a:blip>
          <a:srcRect/>
          <a:stretch/>
        </p:blipFill>
        <p:spPr>
          <a:xfrm>
            <a:off x="506249" y="240049"/>
            <a:ext cx="1566126" cy="649049"/>
          </a:xfrm>
          <a:prstGeom prst="rect">
            <a:avLst/>
          </a:prstGeom>
          <a:noFill/>
          <a:ln>
            <a:noFill/>
          </a:ln>
        </p:spPr>
      </p:pic>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ED-Tower-Cover 1">
  <p:cSld name="RED-Tower-Cover 1">
    <p:bg>
      <p:bgPr>
        <a:solidFill>
          <a:srgbClr val="666666"/>
        </a:solidFill>
        <a:effectLst/>
      </p:bgPr>
    </p:bg>
    <p:spTree>
      <p:nvGrpSpPr>
        <p:cNvPr id="1" name="Shape 84"/>
        <p:cNvGrpSpPr/>
        <p:nvPr/>
      </p:nvGrpSpPr>
      <p:grpSpPr>
        <a:xfrm>
          <a:off x="0" y="0"/>
          <a:ext cx="0" cy="0"/>
          <a:chOff x="0" y="0"/>
          <a:chExt cx="0" cy="0"/>
        </a:xfrm>
      </p:grpSpPr>
      <p:sp>
        <p:nvSpPr>
          <p:cNvPr id="85" name="Google Shape;85;p25"/>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pic>
        <p:nvPicPr>
          <p:cNvPr id="86" name="Google Shape;86;p25"/>
          <p:cNvPicPr preferRelativeResize="0"/>
          <p:nvPr/>
        </p:nvPicPr>
        <p:blipFill rotWithShape="1">
          <a:blip r:embed="rId2">
            <a:alphaModFix/>
          </a:blip>
          <a:srcRect/>
          <a:stretch/>
        </p:blipFill>
        <p:spPr>
          <a:xfrm>
            <a:off x="506275" y="240049"/>
            <a:ext cx="1566072" cy="649049"/>
          </a:xfrm>
          <a:prstGeom prst="rect">
            <a:avLst/>
          </a:prstGeom>
          <a:noFill/>
          <a:ln>
            <a:noFill/>
          </a:ln>
        </p:spPr>
      </p:pic>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EY-Cover">
  <p:cSld name="GREY-Cover">
    <p:bg>
      <p:bgPr>
        <a:solidFill>
          <a:srgbClr val="545860"/>
        </a:solidFill>
        <a:effectLst/>
      </p:bgPr>
    </p:bg>
    <p:spTree>
      <p:nvGrpSpPr>
        <p:cNvPr id="1" name="Shape 87"/>
        <p:cNvGrpSpPr/>
        <p:nvPr/>
      </p:nvGrpSpPr>
      <p:grpSpPr>
        <a:xfrm>
          <a:off x="0" y="0"/>
          <a:ext cx="0" cy="0"/>
          <a:chOff x="0" y="0"/>
          <a:chExt cx="0" cy="0"/>
        </a:xfrm>
      </p:grpSpPr>
      <p:sp>
        <p:nvSpPr>
          <p:cNvPr id="88" name="Google Shape;88;p26"/>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pic>
        <p:nvPicPr>
          <p:cNvPr id="89" name="Google Shape;89;p26"/>
          <p:cNvPicPr preferRelativeResize="0"/>
          <p:nvPr/>
        </p:nvPicPr>
        <p:blipFill rotWithShape="1">
          <a:blip r:embed="rId2">
            <a:alphaModFix/>
          </a:blip>
          <a:srcRect/>
          <a:stretch/>
        </p:blipFill>
        <p:spPr>
          <a:xfrm>
            <a:off x="357100" y="146650"/>
            <a:ext cx="1936575" cy="699749"/>
          </a:xfrm>
          <a:prstGeom prst="rect">
            <a:avLst/>
          </a:prstGeom>
          <a:noFill/>
          <a:ln>
            <a:noFill/>
          </a:ln>
        </p:spPr>
      </p:pic>
    </p:spTree>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OL-Cover">
  <p:cSld name="POOL-Cover">
    <p:bg>
      <p:bgPr>
        <a:solidFill>
          <a:srgbClr val="52AAAC"/>
        </a:solidFill>
        <a:effectLst/>
      </p:bgPr>
    </p:bg>
    <p:spTree>
      <p:nvGrpSpPr>
        <p:cNvPr id="1" name="Shape 90"/>
        <p:cNvGrpSpPr/>
        <p:nvPr/>
      </p:nvGrpSpPr>
      <p:grpSpPr>
        <a:xfrm>
          <a:off x="0" y="0"/>
          <a:ext cx="0" cy="0"/>
          <a:chOff x="0" y="0"/>
          <a:chExt cx="0" cy="0"/>
        </a:xfrm>
      </p:grpSpPr>
      <p:sp>
        <p:nvSpPr>
          <p:cNvPr id="91" name="Google Shape;91;p27"/>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pic>
        <p:nvPicPr>
          <p:cNvPr id="92" name="Google Shape;92;p27"/>
          <p:cNvPicPr preferRelativeResize="0"/>
          <p:nvPr/>
        </p:nvPicPr>
        <p:blipFill rotWithShape="1">
          <a:blip r:embed="rId2">
            <a:alphaModFix/>
          </a:blip>
          <a:srcRect/>
          <a:stretch/>
        </p:blipFill>
        <p:spPr>
          <a:xfrm>
            <a:off x="357100" y="146650"/>
            <a:ext cx="1936575" cy="699749"/>
          </a:xfrm>
          <a:prstGeom prst="rect">
            <a:avLst/>
          </a:prstGeom>
          <a:noFill/>
          <a:ln>
            <a:noFill/>
          </a:ln>
        </p:spPr>
      </p:pic>
    </p:spTree>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NGO-Cover">
  <p:cSld name="MANGO-Cover">
    <p:bg>
      <p:bgPr>
        <a:solidFill>
          <a:srgbClr val="E54F48"/>
        </a:solidFill>
        <a:effectLst/>
      </p:bgPr>
    </p:bg>
    <p:spTree>
      <p:nvGrpSpPr>
        <p:cNvPr id="1" name="Shape 93"/>
        <p:cNvGrpSpPr/>
        <p:nvPr/>
      </p:nvGrpSpPr>
      <p:grpSpPr>
        <a:xfrm>
          <a:off x="0" y="0"/>
          <a:ext cx="0" cy="0"/>
          <a:chOff x="0" y="0"/>
          <a:chExt cx="0" cy="0"/>
        </a:xfrm>
      </p:grpSpPr>
      <p:sp>
        <p:nvSpPr>
          <p:cNvPr id="94" name="Google Shape;94;p28"/>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pic>
        <p:nvPicPr>
          <p:cNvPr id="95" name="Google Shape;95;p28"/>
          <p:cNvPicPr preferRelativeResize="0"/>
          <p:nvPr/>
        </p:nvPicPr>
        <p:blipFill rotWithShape="1">
          <a:blip r:embed="rId2">
            <a:alphaModFix/>
          </a:blip>
          <a:srcRect/>
          <a:stretch/>
        </p:blipFill>
        <p:spPr>
          <a:xfrm>
            <a:off x="357100" y="146650"/>
            <a:ext cx="1936575" cy="699749"/>
          </a:xfrm>
          <a:prstGeom prst="rect">
            <a:avLst/>
          </a:prstGeom>
          <a:noFill/>
          <a:ln>
            <a:noFill/>
          </a:ln>
        </p:spPr>
      </p:pic>
    </p:spTree>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genda" type="title">
  <p:cSld name="TITLE">
    <p:spTree>
      <p:nvGrpSpPr>
        <p:cNvPr id="1" name="Shape 101"/>
        <p:cNvGrpSpPr/>
        <p:nvPr/>
      </p:nvGrpSpPr>
      <p:grpSpPr>
        <a:xfrm>
          <a:off x="0" y="0"/>
          <a:ext cx="0" cy="0"/>
          <a:chOff x="0" y="0"/>
          <a:chExt cx="0" cy="0"/>
        </a:xfrm>
      </p:grpSpPr>
      <p:sp>
        <p:nvSpPr>
          <p:cNvPr id="102" name="Google Shape;102;p32"/>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eadline only">
  <p:cSld name="CUSTOM">
    <p:spTree>
      <p:nvGrpSpPr>
        <p:cNvPr id="1" name="Shape 103"/>
        <p:cNvGrpSpPr/>
        <p:nvPr/>
      </p:nvGrpSpPr>
      <p:grpSpPr>
        <a:xfrm>
          <a:off x="0" y="0"/>
          <a:ext cx="0" cy="0"/>
          <a:chOff x="0" y="0"/>
          <a:chExt cx="0" cy="0"/>
        </a:xfrm>
      </p:grpSpPr>
      <p:sp>
        <p:nvSpPr>
          <p:cNvPr id="104" name="Google Shape;104;p33"/>
          <p:cNvSpPr txBox="1">
            <a:spLocks noGrp="1"/>
          </p:cNvSpPr>
          <p:nvPr>
            <p:ph type="title"/>
          </p:nvPr>
        </p:nvSpPr>
        <p:spPr>
          <a:xfrm>
            <a:off x="826650" y="1704884"/>
            <a:ext cx="7490700" cy="1063200"/>
          </a:xfrm>
          <a:prstGeom prst="rect">
            <a:avLst/>
          </a:prstGeom>
        </p:spPr>
        <p:txBody>
          <a:bodyPr spcFirstLastPara="1" wrap="square" lIns="91425" tIns="91425" rIns="91425" bIns="91425" anchor="ctr" anchorCtr="0"/>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agram Layout ">
  <p:cSld name="CUSTOM_5">
    <p:spTree>
      <p:nvGrpSpPr>
        <p:cNvPr id="1" name="Shape 105"/>
        <p:cNvGrpSpPr/>
        <p:nvPr/>
      </p:nvGrpSpPr>
      <p:grpSpPr>
        <a:xfrm>
          <a:off x="0" y="0"/>
          <a:ext cx="0" cy="0"/>
          <a:chOff x="0" y="0"/>
          <a:chExt cx="0" cy="0"/>
        </a:xfrm>
      </p:grpSpPr>
      <p:sp>
        <p:nvSpPr>
          <p:cNvPr id="106" name="Google Shape;106;p34"/>
          <p:cNvSpPr/>
          <p:nvPr/>
        </p:nvSpPr>
        <p:spPr>
          <a:xfrm>
            <a:off x="11075" y="0"/>
            <a:ext cx="9144000" cy="5165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NO NUM">
  <p:cSld name="CUSTOM_2_3">
    <p:spTree>
      <p:nvGrpSpPr>
        <p:cNvPr id="1" name="Shape 10"/>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only">
  <p:cSld name="CUSTOM_1">
    <p:spTree>
      <p:nvGrpSpPr>
        <p:cNvPr id="1" name="Shape 107"/>
        <p:cNvGrpSpPr/>
        <p:nvPr/>
      </p:nvGrpSpPr>
      <p:grpSpPr>
        <a:xfrm>
          <a:off x="0" y="0"/>
          <a:ext cx="0" cy="0"/>
          <a:chOff x="0" y="0"/>
          <a:chExt cx="0" cy="0"/>
        </a:xfrm>
      </p:grpSpPr>
      <p:sp>
        <p:nvSpPr>
          <p:cNvPr id="108" name="Google Shape;108;p35"/>
          <p:cNvSpPr txBox="1">
            <a:spLocks noGrp="1"/>
          </p:cNvSpPr>
          <p:nvPr>
            <p:ph type="title"/>
          </p:nvPr>
        </p:nvSpPr>
        <p:spPr>
          <a:xfrm>
            <a:off x="686350" y="431750"/>
            <a:ext cx="6885600" cy="6198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ody copy">
  <p:cSld name="CUSTOM_1_1">
    <p:spTree>
      <p:nvGrpSpPr>
        <p:cNvPr id="1" name="Shape 109"/>
        <p:cNvGrpSpPr/>
        <p:nvPr/>
      </p:nvGrpSpPr>
      <p:grpSpPr>
        <a:xfrm>
          <a:off x="0" y="0"/>
          <a:ext cx="0" cy="0"/>
          <a:chOff x="0" y="0"/>
          <a:chExt cx="0" cy="0"/>
        </a:xfrm>
      </p:grpSpPr>
      <p:sp>
        <p:nvSpPr>
          <p:cNvPr id="110" name="Google Shape;110;p36"/>
          <p:cNvSpPr txBox="1">
            <a:spLocks noGrp="1"/>
          </p:cNvSpPr>
          <p:nvPr>
            <p:ph type="title"/>
          </p:nvPr>
        </p:nvSpPr>
        <p:spPr>
          <a:xfrm>
            <a:off x="686350" y="431750"/>
            <a:ext cx="6885600" cy="6198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nding Slide">
  <p:cSld name="TITLE_1">
    <p:spTree>
      <p:nvGrpSpPr>
        <p:cNvPr id="1" name="Shape 111"/>
        <p:cNvGrpSpPr/>
        <p:nvPr/>
      </p:nvGrpSpPr>
      <p:grpSpPr>
        <a:xfrm>
          <a:off x="0" y="0"/>
          <a:ext cx="0" cy="0"/>
          <a:chOff x="0" y="0"/>
          <a:chExt cx="0" cy="0"/>
        </a:xfrm>
      </p:grpSpPr>
      <p:sp>
        <p:nvSpPr>
          <p:cNvPr id="112" name="Google Shape;112;p37"/>
          <p:cNvSpPr txBox="1">
            <a:spLocks noGrp="1"/>
          </p:cNvSpPr>
          <p:nvPr>
            <p:ph type="title"/>
          </p:nvPr>
        </p:nvSpPr>
        <p:spPr>
          <a:xfrm>
            <a:off x="567075" y="904425"/>
            <a:ext cx="7499700" cy="1214700"/>
          </a:xfrm>
          <a:prstGeom prst="rect">
            <a:avLst/>
          </a:prstGeom>
        </p:spPr>
        <p:txBody>
          <a:bodyPr spcFirstLastPara="1" wrap="square" lIns="91425" tIns="91425" rIns="91425" bIns="91425" anchor="b" anchorCtr="0"/>
          <a:lstStyle>
            <a:lvl1pPr lvl="0" rtl="0">
              <a:spcBef>
                <a:spcPts val="0"/>
              </a:spcBef>
              <a:spcAft>
                <a:spcPts val="0"/>
              </a:spcAft>
              <a:buNone/>
              <a:defRPr sz="4000" b="1">
                <a:solidFill>
                  <a:srgbClr val="434343"/>
                </a:solidFill>
                <a:latin typeface="Overpass"/>
                <a:ea typeface="Overpass"/>
                <a:cs typeface="Overpass"/>
                <a:sym typeface="Overpass"/>
              </a:defRPr>
            </a:lvl1pPr>
            <a:lvl2pPr lvl="1" rtl="0">
              <a:spcBef>
                <a:spcPts val="0"/>
              </a:spcBef>
              <a:spcAft>
                <a:spcPts val="0"/>
              </a:spcAft>
              <a:buNone/>
              <a:defRPr b="1">
                <a:solidFill>
                  <a:srgbClr val="434343"/>
                </a:solidFill>
                <a:latin typeface="Overpass"/>
                <a:ea typeface="Overpass"/>
                <a:cs typeface="Overpass"/>
                <a:sym typeface="Overpass"/>
              </a:defRPr>
            </a:lvl2pPr>
            <a:lvl3pPr lvl="2" rtl="0">
              <a:spcBef>
                <a:spcPts val="0"/>
              </a:spcBef>
              <a:spcAft>
                <a:spcPts val="0"/>
              </a:spcAft>
              <a:buNone/>
              <a:defRPr b="1">
                <a:solidFill>
                  <a:srgbClr val="434343"/>
                </a:solidFill>
                <a:latin typeface="Overpass"/>
                <a:ea typeface="Overpass"/>
                <a:cs typeface="Overpass"/>
                <a:sym typeface="Overpass"/>
              </a:defRPr>
            </a:lvl3pPr>
            <a:lvl4pPr lvl="3" rtl="0">
              <a:spcBef>
                <a:spcPts val="0"/>
              </a:spcBef>
              <a:spcAft>
                <a:spcPts val="0"/>
              </a:spcAft>
              <a:buNone/>
              <a:defRPr b="1">
                <a:solidFill>
                  <a:srgbClr val="434343"/>
                </a:solidFill>
                <a:latin typeface="Overpass"/>
                <a:ea typeface="Overpass"/>
                <a:cs typeface="Overpass"/>
                <a:sym typeface="Overpass"/>
              </a:defRPr>
            </a:lvl4pPr>
            <a:lvl5pPr lvl="4" rtl="0">
              <a:spcBef>
                <a:spcPts val="0"/>
              </a:spcBef>
              <a:spcAft>
                <a:spcPts val="0"/>
              </a:spcAft>
              <a:buNone/>
              <a:defRPr b="1">
                <a:solidFill>
                  <a:srgbClr val="434343"/>
                </a:solidFill>
                <a:latin typeface="Overpass"/>
                <a:ea typeface="Overpass"/>
                <a:cs typeface="Overpass"/>
                <a:sym typeface="Overpass"/>
              </a:defRPr>
            </a:lvl5pPr>
            <a:lvl6pPr lvl="5" rtl="0">
              <a:spcBef>
                <a:spcPts val="0"/>
              </a:spcBef>
              <a:spcAft>
                <a:spcPts val="0"/>
              </a:spcAft>
              <a:buNone/>
              <a:defRPr b="1">
                <a:solidFill>
                  <a:srgbClr val="434343"/>
                </a:solidFill>
                <a:latin typeface="Overpass"/>
                <a:ea typeface="Overpass"/>
                <a:cs typeface="Overpass"/>
                <a:sym typeface="Overpass"/>
              </a:defRPr>
            </a:lvl6pPr>
            <a:lvl7pPr lvl="6" rtl="0">
              <a:spcBef>
                <a:spcPts val="0"/>
              </a:spcBef>
              <a:spcAft>
                <a:spcPts val="0"/>
              </a:spcAft>
              <a:buNone/>
              <a:defRPr b="1">
                <a:solidFill>
                  <a:srgbClr val="434343"/>
                </a:solidFill>
                <a:latin typeface="Overpass"/>
                <a:ea typeface="Overpass"/>
                <a:cs typeface="Overpass"/>
                <a:sym typeface="Overpass"/>
              </a:defRPr>
            </a:lvl7pPr>
            <a:lvl8pPr lvl="7" rtl="0">
              <a:spcBef>
                <a:spcPts val="0"/>
              </a:spcBef>
              <a:spcAft>
                <a:spcPts val="0"/>
              </a:spcAft>
              <a:buNone/>
              <a:defRPr b="1">
                <a:solidFill>
                  <a:srgbClr val="434343"/>
                </a:solidFill>
                <a:latin typeface="Overpass"/>
                <a:ea typeface="Overpass"/>
                <a:cs typeface="Overpass"/>
                <a:sym typeface="Overpass"/>
              </a:defRPr>
            </a:lvl8pPr>
            <a:lvl9pPr lvl="8" rtl="0">
              <a:spcBef>
                <a:spcPts val="0"/>
              </a:spcBef>
              <a:spcAft>
                <a:spcPts val="0"/>
              </a:spcAft>
              <a:buNone/>
              <a:defRPr b="1">
                <a:solidFill>
                  <a:srgbClr val="434343"/>
                </a:solidFill>
                <a:latin typeface="Overpass"/>
                <a:ea typeface="Overpass"/>
                <a:cs typeface="Overpass"/>
                <a:sym typeface="Overpass"/>
              </a:defRPr>
            </a:lvl9pPr>
          </a:lstStyle>
          <a:p>
            <a:endParaRPr/>
          </a:p>
        </p:txBody>
      </p:sp>
      <p:pic>
        <p:nvPicPr>
          <p:cNvPr id="113" name="Google Shape;113;p37" descr="Asset 9@2x.png"/>
          <p:cNvPicPr preferRelativeResize="0"/>
          <p:nvPr/>
        </p:nvPicPr>
        <p:blipFill rotWithShape="1">
          <a:blip r:embed="rId2">
            <a:alphaModFix/>
          </a:blip>
          <a:srcRect l="357" r="347"/>
          <a:stretch/>
        </p:blipFill>
        <p:spPr>
          <a:xfrm>
            <a:off x="702350" y="2727150"/>
            <a:ext cx="317418" cy="317419"/>
          </a:xfrm>
          <a:prstGeom prst="rect">
            <a:avLst/>
          </a:prstGeom>
          <a:noFill/>
          <a:ln>
            <a:noFill/>
          </a:ln>
        </p:spPr>
      </p:pic>
      <p:pic>
        <p:nvPicPr>
          <p:cNvPr id="114" name="Google Shape;114;p37" descr="Asset 10@2x.png"/>
          <p:cNvPicPr preferRelativeResize="0"/>
          <p:nvPr/>
        </p:nvPicPr>
        <p:blipFill rotWithShape="1">
          <a:blip r:embed="rId3">
            <a:alphaModFix/>
          </a:blip>
          <a:srcRect l="357" r="347"/>
          <a:stretch/>
        </p:blipFill>
        <p:spPr>
          <a:xfrm>
            <a:off x="702350" y="3195319"/>
            <a:ext cx="317418" cy="317418"/>
          </a:xfrm>
          <a:prstGeom prst="rect">
            <a:avLst/>
          </a:prstGeom>
          <a:noFill/>
          <a:ln>
            <a:noFill/>
          </a:ln>
        </p:spPr>
      </p:pic>
      <p:pic>
        <p:nvPicPr>
          <p:cNvPr id="115" name="Google Shape;115;p37" descr="Asset 11@2x.png"/>
          <p:cNvPicPr preferRelativeResize="0"/>
          <p:nvPr/>
        </p:nvPicPr>
        <p:blipFill rotWithShape="1">
          <a:blip r:embed="rId4">
            <a:alphaModFix/>
          </a:blip>
          <a:srcRect l="357" r="347"/>
          <a:stretch/>
        </p:blipFill>
        <p:spPr>
          <a:xfrm>
            <a:off x="702350" y="3663488"/>
            <a:ext cx="317418" cy="317418"/>
          </a:xfrm>
          <a:prstGeom prst="rect">
            <a:avLst/>
          </a:prstGeom>
          <a:noFill/>
          <a:ln>
            <a:noFill/>
          </a:ln>
        </p:spPr>
      </p:pic>
      <p:pic>
        <p:nvPicPr>
          <p:cNvPr id="116" name="Google Shape;116;p37" descr="Asset 12@2x.png"/>
          <p:cNvPicPr preferRelativeResize="0"/>
          <p:nvPr/>
        </p:nvPicPr>
        <p:blipFill rotWithShape="1">
          <a:blip r:embed="rId5">
            <a:alphaModFix/>
          </a:blip>
          <a:srcRect l="357" r="347"/>
          <a:stretch/>
        </p:blipFill>
        <p:spPr>
          <a:xfrm>
            <a:off x="3502925" y="2727150"/>
            <a:ext cx="317418" cy="317419"/>
          </a:xfrm>
          <a:prstGeom prst="rect">
            <a:avLst/>
          </a:prstGeom>
          <a:noFill/>
          <a:ln>
            <a:noFill/>
          </a:ln>
        </p:spPr>
      </p:pic>
      <p:pic>
        <p:nvPicPr>
          <p:cNvPr id="117" name="Google Shape;117;p37" descr="Asset 13@2x.png"/>
          <p:cNvPicPr preferRelativeResize="0"/>
          <p:nvPr/>
        </p:nvPicPr>
        <p:blipFill rotWithShape="1">
          <a:blip r:embed="rId6">
            <a:alphaModFix/>
          </a:blip>
          <a:srcRect l="357" r="347"/>
          <a:stretch/>
        </p:blipFill>
        <p:spPr>
          <a:xfrm>
            <a:off x="3502925" y="3195319"/>
            <a:ext cx="317418" cy="317418"/>
          </a:xfrm>
          <a:prstGeom prst="rect">
            <a:avLst/>
          </a:prstGeom>
          <a:noFill/>
          <a:ln>
            <a:noFill/>
          </a:ln>
        </p:spPr>
      </p:pic>
      <p:sp>
        <p:nvSpPr>
          <p:cNvPr id="118" name="Google Shape;118;p37"/>
          <p:cNvSpPr txBox="1">
            <a:spLocks noGrp="1"/>
          </p:cNvSpPr>
          <p:nvPr>
            <p:ph type="subTitle" idx="1"/>
          </p:nvPr>
        </p:nvSpPr>
        <p:spPr>
          <a:xfrm>
            <a:off x="1057525" y="273138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434343"/>
                </a:solidFill>
                <a:latin typeface="Overpass"/>
                <a:ea typeface="Overpass"/>
                <a:cs typeface="Overpass"/>
                <a:sym typeface="Overpass"/>
              </a:defRPr>
            </a:lvl1pPr>
            <a:lvl2pPr lvl="1" rtl="0">
              <a:spcBef>
                <a:spcPts val="0"/>
              </a:spcBef>
              <a:spcAft>
                <a:spcPts val="0"/>
              </a:spcAft>
              <a:buNone/>
              <a:defRPr sz="1100">
                <a:solidFill>
                  <a:srgbClr val="434343"/>
                </a:solidFill>
                <a:latin typeface="Overpass"/>
                <a:ea typeface="Overpass"/>
                <a:cs typeface="Overpass"/>
                <a:sym typeface="Overpass"/>
              </a:defRPr>
            </a:lvl2pPr>
            <a:lvl3pPr lvl="2" rtl="0">
              <a:spcBef>
                <a:spcPts val="0"/>
              </a:spcBef>
              <a:spcAft>
                <a:spcPts val="0"/>
              </a:spcAft>
              <a:buNone/>
              <a:defRPr sz="1100">
                <a:solidFill>
                  <a:srgbClr val="434343"/>
                </a:solidFill>
                <a:latin typeface="Overpass"/>
                <a:ea typeface="Overpass"/>
                <a:cs typeface="Overpass"/>
                <a:sym typeface="Overpass"/>
              </a:defRPr>
            </a:lvl3pPr>
            <a:lvl4pPr lvl="3" rtl="0">
              <a:spcBef>
                <a:spcPts val="0"/>
              </a:spcBef>
              <a:spcAft>
                <a:spcPts val="0"/>
              </a:spcAft>
              <a:buNone/>
              <a:defRPr sz="1100">
                <a:solidFill>
                  <a:srgbClr val="434343"/>
                </a:solidFill>
                <a:latin typeface="Overpass"/>
                <a:ea typeface="Overpass"/>
                <a:cs typeface="Overpass"/>
                <a:sym typeface="Overpass"/>
              </a:defRPr>
            </a:lvl4pPr>
            <a:lvl5pPr lvl="4" rtl="0">
              <a:spcBef>
                <a:spcPts val="0"/>
              </a:spcBef>
              <a:spcAft>
                <a:spcPts val="0"/>
              </a:spcAft>
              <a:buNone/>
              <a:defRPr sz="1100">
                <a:solidFill>
                  <a:srgbClr val="434343"/>
                </a:solidFill>
                <a:latin typeface="Overpass"/>
                <a:ea typeface="Overpass"/>
                <a:cs typeface="Overpass"/>
                <a:sym typeface="Overpass"/>
              </a:defRPr>
            </a:lvl5pPr>
            <a:lvl6pPr lvl="5" rtl="0">
              <a:spcBef>
                <a:spcPts val="0"/>
              </a:spcBef>
              <a:spcAft>
                <a:spcPts val="0"/>
              </a:spcAft>
              <a:buNone/>
              <a:defRPr sz="1100">
                <a:solidFill>
                  <a:srgbClr val="434343"/>
                </a:solidFill>
                <a:latin typeface="Overpass"/>
                <a:ea typeface="Overpass"/>
                <a:cs typeface="Overpass"/>
                <a:sym typeface="Overpass"/>
              </a:defRPr>
            </a:lvl6pPr>
            <a:lvl7pPr lvl="6" rtl="0">
              <a:spcBef>
                <a:spcPts val="0"/>
              </a:spcBef>
              <a:spcAft>
                <a:spcPts val="0"/>
              </a:spcAft>
              <a:buNone/>
              <a:defRPr sz="1100">
                <a:solidFill>
                  <a:srgbClr val="434343"/>
                </a:solidFill>
                <a:latin typeface="Overpass"/>
                <a:ea typeface="Overpass"/>
                <a:cs typeface="Overpass"/>
                <a:sym typeface="Overpass"/>
              </a:defRPr>
            </a:lvl7pPr>
            <a:lvl8pPr lvl="7" rtl="0">
              <a:spcBef>
                <a:spcPts val="0"/>
              </a:spcBef>
              <a:spcAft>
                <a:spcPts val="0"/>
              </a:spcAft>
              <a:buNone/>
              <a:defRPr sz="1100">
                <a:solidFill>
                  <a:srgbClr val="434343"/>
                </a:solidFill>
                <a:latin typeface="Overpass"/>
                <a:ea typeface="Overpass"/>
                <a:cs typeface="Overpass"/>
                <a:sym typeface="Overpass"/>
              </a:defRPr>
            </a:lvl8pPr>
            <a:lvl9pPr lvl="8" rtl="0">
              <a:spcBef>
                <a:spcPts val="0"/>
              </a:spcBef>
              <a:spcAft>
                <a:spcPts val="0"/>
              </a:spcAft>
              <a:buNone/>
              <a:defRPr sz="1100">
                <a:solidFill>
                  <a:srgbClr val="434343"/>
                </a:solidFill>
                <a:latin typeface="Overpass"/>
                <a:ea typeface="Overpass"/>
                <a:cs typeface="Overpass"/>
                <a:sym typeface="Overpass"/>
              </a:defRPr>
            </a:lvl9pPr>
          </a:lstStyle>
          <a:p>
            <a:endParaRPr/>
          </a:p>
        </p:txBody>
      </p:sp>
      <p:sp>
        <p:nvSpPr>
          <p:cNvPr id="119" name="Google Shape;119;p37"/>
          <p:cNvSpPr txBox="1">
            <a:spLocks noGrp="1"/>
          </p:cNvSpPr>
          <p:nvPr>
            <p:ph type="subTitle" idx="2"/>
          </p:nvPr>
        </p:nvSpPr>
        <p:spPr>
          <a:xfrm>
            <a:off x="1057525" y="3199003"/>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434343"/>
                </a:solidFill>
                <a:latin typeface="Overpass"/>
                <a:ea typeface="Overpass"/>
                <a:cs typeface="Overpass"/>
                <a:sym typeface="Overpass"/>
              </a:defRPr>
            </a:lvl1pPr>
            <a:lvl2pPr lvl="1" rtl="0">
              <a:spcBef>
                <a:spcPts val="0"/>
              </a:spcBef>
              <a:spcAft>
                <a:spcPts val="0"/>
              </a:spcAft>
              <a:buNone/>
              <a:defRPr sz="1100">
                <a:solidFill>
                  <a:srgbClr val="434343"/>
                </a:solidFill>
                <a:latin typeface="Overpass"/>
                <a:ea typeface="Overpass"/>
                <a:cs typeface="Overpass"/>
                <a:sym typeface="Overpass"/>
              </a:defRPr>
            </a:lvl2pPr>
            <a:lvl3pPr lvl="2" rtl="0">
              <a:spcBef>
                <a:spcPts val="0"/>
              </a:spcBef>
              <a:spcAft>
                <a:spcPts val="0"/>
              </a:spcAft>
              <a:buNone/>
              <a:defRPr sz="1100">
                <a:solidFill>
                  <a:srgbClr val="434343"/>
                </a:solidFill>
                <a:latin typeface="Overpass"/>
                <a:ea typeface="Overpass"/>
                <a:cs typeface="Overpass"/>
                <a:sym typeface="Overpass"/>
              </a:defRPr>
            </a:lvl3pPr>
            <a:lvl4pPr lvl="3" rtl="0">
              <a:spcBef>
                <a:spcPts val="0"/>
              </a:spcBef>
              <a:spcAft>
                <a:spcPts val="0"/>
              </a:spcAft>
              <a:buNone/>
              <a:defRPr sz="1100">
                <a:solidFill>
                  <a:srgbClr val="434343"/>
                </a:solidFill>
                <a:latin typeface="Overpass"/>
                <a:ea typeface="Overpass"/>
                <a:cs typeface="Overpass"/>
                <a:sym typeface="Overpass"/>
              </a:defRPr>
            </a:lvl4pPr>
            <a:lvl5pPr lvl="4" rtl="0">
              <a:spcBef>
                <a:spcPts val="0"/>
              </a:spcBef>
              <a:spcAft>
                <a:spcPts val="0"/>
              </a:spcAft>
              <a:buNone/>
              <a:defRPr sz="1100">
                <a:solidFill>
                  <a:srgbClr val="434343"/>
                </a:solidFill>
                <a:latin typeface="Overpass"/>
                <a:ea typeface="Overpass"/>
                <a:cs typeface="Overpass"/>
                <a:sym typeface="Overpass"/>
              </a:defRPr>
            </a:lvl5pPr>
            <a:lvl6pPr lvl="5" rtl="0">
              <a:spcBef>
                <a:spcPts val="0"/>
              </a:spcBef>
              <a:spcAft>
                <a:spcPts val="0"/>
              </a:spcAft>
              <a:buNone/>
              <a:defRPr sz="1100">
                <a:solidFill>
                  <a:srgbClr val="434343"/>
                </a:solidFill>
                <a:latin typeface="Overpass"/>
                <a:ea typeface="Overpass"/>
                <a:cs typeface="Overpass"/>
                <a:sym typeface="Overpass"/>
              </a:defRPr>
            </a:lvl6pPr>
            <a:lvl7pPr lvl="6" rtl="0">
              <a:spcBef>
                <a:spcPts val="0"/>
              </a:spcBef>
              <a:spcAft>
                <a:spcPts val="0"/>
              </a:spcAft>
              <a:buNone/>
              <a:defRPr sz="1100">
                <a:solidFill>
                  <a:srgbClr val="434343"/>
                </a:solidFill>
                <a:latin typeface="Overpass"/>
                <a:ea typeface="Overpass"/>
                <a:cs typeface="Overpass"/>
                <a:sym typeface="Overpass"/>
              </a:defRPr>
            </a:lvl7pPr>
            <a:lvl8pPr lvl="7" rtl="0">
              <a:spcBef>
                <a:spcPts val="0"/>
              </a:spcBef>
              <a:spcAft>
                <a:spcPts val="0"/>
              </a:spcAft>
              <a:buNone/>
              <a:defRPr sz="1100">
                <a:solidFill>
                  <a:srgbClr val="434343"/>
                </a:solidFill>
                <a:latin typeface="Overpass"/>
                <a:ea typeface="Overpass"/>
                <a:cs typeface="Overpass"/>
                <a:sym typeface="Overpass"/>
              </a:defRPr>
            </a:lvl8pPr>
            <a:lvl9pPr lvl="8" rtl="0">
              <a:spcBef>
                <a:spcPts val="0"/>
              </a:spcBef>
              <a:spcAft>
                <a:spcPts val="0"/>
              </a:spcAft>
              <a:buNone/>
              <a:defRPr sz="1100">
                <a:solidFill>
                  <a:srgbClr val="434343"/>
                </a:solidFill>
                <a:latin typeface="Overpass"/>
                <a:ea typeface="Overpass"/>
                <a:cs typeface="Overpass"/>
                <a:sym typeface="Overpass"/>
              </a:defRPr>
            </a:lvl9pPr>
          </a:lstStyle>
          <a:p>
            <a:endParaRPr/>
          </a:p>
        </p:txBody>
      </p:sp>
      <p:sp>
        <p:nvSpPr>
          <p:cNvPr id="120" name="Google Shape;120;p37"/>
          <p:cNvSpPr txBox="1">
            <a:spLocks noGrp="1"/>
          </p:cNvSpPr>
          <p:nvPr>
            <p:ph type="subTitle" idx="3"/>
          </p:nvPr>
        </p:nvSpPr>
        <p:spPr>
          <a:xfrm>
            <a:off x="1057525" y="366347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434343"/>
                </a:solidFill>
                <a:latin typeface="Overpass"/>
                <a:ea typeface="Overpass"/>
                <a:cs typeface="Overpass"/>
                <a:sym typeface="Overpass"/>
              </a:defRPr>
            </a:lvl1pPr>
            <a:lvl2pPr lvl="1" rtl="0">
              <a:spcBef>
                <a:spcPts val="0"/>
              </a:spcBef>
              <a:spcAft>
                <a:spcPts val="0"/>
              </a:spcAft>
              <a:buNone/>
              <a:defRPr sz="1100">
                <a:solidFill>
                  <a:srgbClr val="434343"/>
                </a:solidFill>
                <a:latin typeface="Overpass"/>
                <a:ea typeface="Overpass"/>
                <a:cs typeface="Overpass"/>
                <a:sym typeface="Overpass"/>
              </a:defRPr>
            </a:lvl2pPr>
            <a:lvl3pPr lvl="2" rtl="0">
              <a:spcBef>
                <a:spcPts val="0"/>
              </a:spcBef>
              <a:spcAft>
                <a:spcPts val="0"/>
              </a:spcAft>
              <a:buNone/>
              <a:defRPr sz="1100">
                <a:solidFill>
                  <a:srgbClr val="434343"/>
                </a:solidFill>
                <a:latin typeface="Overpass"/>
                <a:ea typeface="Overpass"/>
                <a:cs typeface="Overpass"/>
                <a:sym typeface="Overpass"/>
              </a:defRPr>
            </a:lvl3pPr>
            <a:lvl4pPr lvl="3" rtl="0">
              <a:spcBef>
                <a:spcPts val="0"/>
              </a:spcBef>
              <a:spcAft>
                <a:spcPts val="0"/>
              </a:spcAft>
              <a:buNone/>
              <a:defRPr sz="1100">
                <a:solidFill>
                  <a:srgbClr val="434343"/>
                </a:solidFill>
                <a:latin typeface="Overpass"/>
                <a:ea typeface="Overpass"/>
                <a:cs typeface="Overpass"/>
                <a:sym typeface="Overpass"/>
              </a:defRPr>
            </a:lvl4pPr>
            <a:lvl5pPr lvl="4" rtl="0">
              <a:spcBef>
                <a:spcPts val="0"/>
              </a:spcBef>
              <a:spcAft>
                <a:spcPts val="0"/>
              </a:spcAft>
              <a:buNone/>
              <a:defRPr sz="1100">
                <a:solidFill>
                  <a:srgbClr val="434343"/>
                </a:solidFill>
                <a:latin typeface="Overpass"/>
                <a:ea typeface="Overpass"/>
                <a:cs typeface="Overpass"/>
                <a:sym typeface="Overpass"/>
              </a:defRPr>
            </a:lvl5pPr>
            <a:lvl6pPr lvl="5" rtl="0">
              <a:spcBef>
                <a:spcPts val="0"/>
              </a:spcBef>
              <a:spcAft>
                <a:spcPts val="0"/>
              </a:spcAft>
              <a:buNone/>
              <a:defRPr sz="1100">
                <a:solidFill>
                  <a:srgbClr val="434343"/>
                </a:solidFill>
                <a:latin typeface="Overpass"/>
                <a:ea typeface="Overpass"/>
                <a:cs typeface="Overpass"/>
                <a:sym typeface="Overpass"/>
              </a:defRPr>
            </a:lvl6pPr>
            <a:lvl7pPr lvl="6" rtl="0">
              <a:spcBef>
                <a:spcPts val="0"/>
              </a:spcBef>
              <a:spcAft>
                <a:spcPts val="0"/>
              </a:spcAft>
              <a:buNone/>
              <a:defRPr sz="1100">
                <a:solidFill>
                  <a:srgbClr val="434343"/>
                </a:solidFill>
                <a:latin typeface="Overpass"/>
                <a:ea typeface="Overpass"/>
                <a:cs typeface="Overpass"/>
                <a:sym typeface="Overpass"/>
              </a:defRPr>
            </a:lvl7pPr>
            <a:lvl8pPr lvl="7" rtl="0">
              <a:spcBef>
                <a:spcPts val="0"/>
              </a:spcBef>
              <a:spcAft>
                <a:spcPts val="0"/>
              </a:spcAft>
              <a:buNone/>
              <a:defRPr sz="1100">
                <a:solidFill>
                  <a:srgbClr val="434343"/>
                </a:solidFill>
                <a:latin typeface="Overpass"/>
                <a:ea typeface="Overpass"/>
                <a:cs typeface="Overpass"/>
                <a:sym typeface="Overpass"/>
              </a:defRPr>
            </a:lvl8pPr>
            <a:lvl9pPr lvl="8" rtl="0">
              <a:spcBef>
                <a:spcPts val="0"/>
              </a:spcBef>
              <a:spcAft>
                <a:spcPts val="0"/>
              </a:spcAft>
              <a:buNone/>
              <a:defRPr sz="1100">
                <a:solidFill>
                  <a:srgbClr val="434343"/>
                </a:solidFill>
                <a:latin typeface="Overpass"/>
                <a:ea typeface="Overpass"/>
                <a:cs typeface="Overpass"/>
                <a:sym typeface="Overpass"/>
              </a:defRPr>
            </a:lvl9pPr>
          </a:lstStyle>
          <a:p>
            <a:endParaRPr/>
          </a:p>
        </p:txBody>
      </p:sp>
      <p:sp>
        <p:nvSpPr>
          <p:cNvPr id="121" name="Google Shape;121;p37"/>
          <p:cNvSpPr txBox="1">
            <a:spLocks noGrp="1"/>
          </p:cNvSpPr>
          <p:nvPr>
            <p:ph type="subTitle" idx="4"/>
          </p:nvPr>
        </p:nvSpPr>
        <p:spPr>
          <a:xfrm>
            <a:off x="3849950" y="273138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434343"/>
                </a:solidFill>
                <a:latin typeface="Overpass"/>
                <a:ea typeface="Overpass"/>
                <a:cs typeface="Overpass"/>
                <a:sym typeface="Overpass"/>
              </a:defRPr>
            </a:lvl1pPr>
            <a:lvl2pPr lvl="1" rtl="0">
              <a:spcBef>
                <a:spcPts val="0"/>
              </a:spcBef>
              <a:spcAft>
                <a:spcPts val="0"/>
              </a:spcAft>
              <a:buNone/>
              <a:defRPr sz="1100">
                <a:solidFill>
                  <a:srgbClr val="434343"/>
                </a:solidFill>
                <a:latin typeface="Overpass"/>
                <a:ea typeface="Overpass"/>
                <a:cs typeface="Overpass"/>
                <a:sym typeface="Overpass"/>
              </a:defRPr>
            </a:lvl2pPr>
            <a:lvl3pPr lvl="2" rtl="0">
              <a:spcBef>
                <a:spcPts val="0"/>
              </a:spcBef>
              <a:spcAft>
                <a:spcPts val="0"/>
              </a:spcAft>
              <a:buNone/>
              <a:defRPr sz="1100">
                <a:solidFill>
                  <a:srgbClr val="434343"/>
                </a:solidFill>
                <a:latin typeface="Overpass"/>
                <a:ea typeface="Overpass"/>
                <a:cs typeface="Overpass"/>
                <a:sym typeface="Overpass"/>
              </a:defRPr>
            </a:lvl3pPr>
            <a:lvl4pPr lvl="3" rtl="0">
              <a:spcBef>
                <a:spcPts val="0"/>
              </a:spcBef>
              <a:spcAft>
                <a:spcPts val="0"/>
              </a:spcAft>
              <a:buNone/>
              <a:defRPr sz="1100">
                <a:solidFill>
                  <a:srgbClr val="434343"/>
                </a:solidFill>
                <a:latin typeface="Overpass"/>
                <a:ea typeface="Overpass"/>
                <a:cs typeface="Overpass"/>
                <a:sym typeface="Overpass"/>
              </a:defRPr>
            </a:lvl4pPr>
            <a:lvl5pPr lvl="4" rtl="0">
              <a:spcBef>
                <a:spcPts val="0"/>
              </a:spcBef>
              <a:spcAft>
                <a:spcPts val="0"/>
              </a:spcAft>
              <a:buNone/>
              <a:defRPr sz="1100">
                <a:solidFill>
                  <a:srgbClr val="434343"/>
                </a:solidFill>
                <a:latin typeface="Overpass"/>
                <a:ea typeface="Overpass"/>
                <a:cs typeface="Overpass"/>
                <a:sym typeface="Overpass"/>
              </a:defRPr>
            </a:lvl5pPr>
            <a:lvl6pPr lvl="5" rtl="0">
              <a:spcBef>
                <a:spcPts val="0"/>
              </a:spcBef>
              <a:spcAft>
                <a:spcPts val="0"/>
              </a:spcAft>
              <a:buNone/>
              <a:defRPr sz="1100">
                <a:solidFill>
                  <a:srgbClr val="434343"/>
                </a:solidFill>
                <a:latin typeface="Overpass"/>
                <a:ea typeface="Overpass"/>
                <a:cs typeface="Overpass"/>
                <a:sym typeface="Overpass"/>
              </a:defRPr>
            </a:lvl6pPr>
            <a:lvl7pPr lvl="6" rtl="0">
              <a:spcBef>
                <a:spcPts val="0"/>
              </a:spcBef>
              <a:spcAft>
                <a:spcPts val="0"/>
              </a:spcAft>
              <a:buNone/>
              <a:defRPr sz="1100">
                <a:solidFill>
                  <a:srgbClr val="434343"/>
                </a:solidFill>
                <a:latin typeface="Overpass"/>
                <a:ea typeface="Overpass"/>
                <a:cs typeface="Overpass"/>
                <a:sym typeface="Overpass"/>
              </a:defRPr>
            </a:lvl7pPr>
            <a:lvl8pPr lvl="7" rtl="0">
              <a:spcBef>
                <a:spcPts val="0"/>
              </a:spcBef>
              <a:spcAft>
                <a:spcPts val="0"/>
              </a:spcAft>
              <a:buNone/>
              <a:defRPr sz="1100">
                <a:solidFill>
                  <a:srgbClr val="434343"/>
                </a:solidFill>
                <a:latin typeface="Overpass"/>
                <a:ea typeface="Overpass"/>
                <a:cs typeface="Overpass"/>
                <a:sym typeface="Overpass"/>
              </a:defRPr>
            </a:lvl8pPr>
            <a:lvl9pPr lvl="8" rtl="0">
              <a:spcBef>
                <a:spcPts val="0"/>
              </a:spcBef>
              <a:spcAft>
                <a:spcPts val="0"/>
              </a:spcAft>
              <a:buNone/>
              <a:defRPr sz="1100">
                <a:solidFill>
                  <a:srgbClr val="434343"/>
                </a:solidFill>
                <a:latin typeface="Overpass"/>
                <a:ea typeface="Overpass"/>
                <a:cs typeface="Overpass"/>
                <a:sym typeface="Overpass"/>
              </a:defRPr>
            </a:lvl9pPr>
          </a:lstStyle>
          <a:p>
            <a:endParaRPr/>
          </a:p>
        </p:txBody>
      </p:sp>
      <p:sp>
        <p:nvSpPr>
          <p:cNvPr id="122" name="Google Shape;122;p37"/>
          <p:cNvSpPr txBox="1">
            <a:spLocks noGrp="1"/>
          </p:cNvSpPr>
          <p:nvPr>
            <p:ph type="subTitle" idx="5"/>
          </p:nvPr>
        </p:nvSpPr>
        <p:spPr>
          <a:xfrm>
            <a:off x="3849950" y="3199003"/>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434343"/>
                </a:solidFill>
                <a:latin typeface="Overpass"/>
                <a:ea typeface="Overpass"/>
                <a:cs typeface="Overpass"/>
                <a:sym typeface="Overpass"/>
              </a:defRPr>
            </a:lvl1pPr>
            <a:lvl2pPr lvl="1" rtl="0">
              <a:spcBef>
                <a:spcPts val="0"/>
              </a:spcBef>
              <a:spcAft>
                <a:spcPts val="0"/>
              </a:spcAft>
              <a:buNone/>
              <a:defRPr sz="1100">
                <a:solidFill>
                  <a:srgbClr val="434343"/>
                </a:solidFill>
                <a:latin typeface="Overpass"/>
                <a:ea typeface="Overpass"/>
                <a:cs typeface="Overpass"/>
                <a:sym typeface="Overpass"/>
              </a:defRPr>
            </a:lvl2pPr>
            <a:lvl3pPr lvl="2" rtl="0">
              <a:spcBef>
                <a:spcPts val="0"/>
              </a:spcBef>
              <a:spcAft>
                <a:spcPts val="0"/>
              </a:spcAft>
              <a:buNone/>
              <a:defRPr sz="1100">
                <a:solidFill>
                  <a:srgbClr val="434343"/>
                </a:solidFill>
                <a:latin typeface="Overpass"/>
                <a:ea typeface="Overpass"/>
                <a:cs typeface="Overpass"/>
                <a:sym typeface="Overpass"/>
              </a:defRPr>
            </a:lvl3pPr>
            <a:lvl4pPr lvl="3" rtl="0">
              <a:spcBef>
                <a:spcPts val="0"/>
              </a:spcBef>
              <a:spcAft>
                <a:spcPts val="0"/>
              </a:spcAft>
              <a:buNone/>
              <a:defRPr sz="1100">
                <a:solidFill>
                  <a:srgbClr val="434343"/>
                </a:solidFill>
                <a:latin typeface="Overpass"/>
                <a:ea typeface="Overpass"/>
                <a:cs typeface="Overpass"/>
                <a:sym typeface="Overpass"/>
              </a:defRPr>
            </a:lvl4pPr>
            <a:lvl5pPr lvl="4" rtl="0">
              <a:spcBef>
                <a:spcPts val="0"/>
              </a:spcBef>
              <a:spcAft>
                <a:spcPts val="0"/>
              </a:spcAft>
              <a:buNone/>
              <a:defRPr sz="1100">
                <a:solidFill>
                  <a:srgbClr val="434343"/>
                </a:solidFill>
                <a:latin typeface="Overpass"/>
                <a:ea typeface="Overpass"/>
                <a:cs typeface="Overpass"/>
                <a:sym typeface="Overpass"/>
              </a:defRPr>
            </a:lvl5pPr>
            <a:lvl6pPr lvl="5" rtl="0">
              <a:spcBef>
                <a:spcPts val="0"/>
              </a:spcBef>
              <a:spcAft>
                <a:spcPts val="0"/>
              </a:spcAft>
              <a:buNone/>
              <a:defRPr sz="1100">
                <a:solidFill>
                  <a:srgbClr val="434343"/>
                </a:solidFill>
                <a:latin typeface="Overpass"/>
                <a:ea typeface="Overpass"/>
                <a:cs typeface="Overpass"/>
                <a:sym typeface="Overpass"/>
              </a:defRPr>
            </a:lvl6pPr>
            <a:lvl7pPr lvl="6" rtl="0">
              <a:spcBef>
                <a:spcPts val="0"/>
              </a:spcBef>
              <a:spcAft>
                <a:spcPts val="0"/>
              </a:spcAft>
              <a:buNone/>
              <a:defRPr sz="1100">
                <a:solidFill>
                  <a:srgbClr val="434343"/>
                </a:solidFill>
                <a:latin typeface="Overpass"/>
                <a:ea typeface="Overpass"/>
                <a:cs typeface="Overpass"/>
                <a:sym typeface="Overpass"/>
              </a:defRPr>
            </a:lvl7pPr>
            <a:lvl8pPr lvl="7" rtl="0">
              <a:spcBef>
                <a:spcPts val="0"/>
              </a:spcBef>
              <a:spcAft>
                <a:spcPts val="0"/>
              </a:spcAft>
              <a:buNone/>
              <a:defRPr sz="1100">
                <a:solidFill>
                  <a:srgbClr val="434343"/>
                </a:solidFill>
                <a:latin typeface="Overpass"/>
                <a:ea typeface="Overpass"/>
                <a:cs typeface="Overpass"/>
                <a:sym typeface="Overpass"/>
              </a:defRPr>
            </a:lvl8pPr>
            <a:lvl9pPr lvl="8" rtl="0">
              <a:spcBef>
                <a:spcPts val="0"/>
              </a:spcBef>
              <a:spcAft>
                <a:spcPts val="0"/>
              </a:spcAft>
              <a:buNone/>
              <a:defRPr sz="1100">
                <a:solidFill>
                  <a:srgbClr val="434343"/>
                </a:solidFill>
                <a:latin typeface="Overpass"/>
                <a:ea typeface="Overpass"/>
                <a:cs typeface="Overpass"/>
                <a:sym typeface="Overpas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1">
  <p:cSld name="CUSTOM_2_1">
    <p:spTree>
      <p:nvGrpSpPr>
        <p:cNvPr id="1" name="Shape 12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 NO NUM">
  <p:cSld name="CUSTOM_2_3">
    <p:spTree>
      <p:nvGrpSpPr>
        <p:cNvPr id="1" name="Shape 12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2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
  <p:cSld name="CUSTOM_1_1">
    <p:spTree>
      <p:nvGrpSpPr>
        <p:cNvPr id="1" name="Shape 12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1 1">
  <p:cSld name="BLANK 1">
    <p:spTree>
      <p:nvGrpSpPr>
        <p:cNvPr id="1" name="Shape 12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type="title">
  <p:cSld name="TITLE">
    <p:spTree>
      <p:nvGrpSpPr>
        <p:cNvPr id="1" name="Shape 142"/>
        <p:cNvGrpSpPr/>
        <p:nvPr/>
      </p:nvGrpSpPr>
      <p:grpSpPr>
        <a:xfrm>
          <a:off x="0" y="0"/>
          <a:ext cx="0" cy="0"/>
          <a:chOff x="0" y="0"/>
          <a:chExt cx="0" cy="0"/>
        </a:xfrm>
      </p:grpSpPr>
      <p:sp>
        <p:nvSpPr>
          <p:cNvPr id="143" name="Google Shape;143;p49"/>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49"/>
          <p:cNvSpPr txBox="1">
            <a:spLocks noGrp="1"/>
          </p:cNvSpPr>
          <p:nvPr>
            <p:ph type="subTitle" idx="1"/>
          </p:nvPr>
        </p:nvSpPr>
        <p:spPr>
          <a:xfrm>
            <a:off x="826650" y="1708181"/>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45" name="Google Shape;145;p49"/>
          <p:cNvSpPr txBox="1">
            <a:spLocks noGrp="1"/>
          </p:cNvSpPr>
          <p:nvPr>
            <p:ph type="subTitle" idx="2"/>
          </p:nvPr>
        </p:nvSpPr>
        <p:spPr>
          <a:xfrm>
            <a:off x="826650" y="1999125"/>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46" name="Google Shape;146;p49"/>
          <p:cNvSpPr txBox="1">
            <a:spLocks noGrp="1"/>
          </p:cNvSpPr>
          <p:nvPr>
            <p:ph type="subTitle" idx="3"/>
          </p:nvPr>
        </p:nvSpPr>
        <p:spPr>
          <a:xfrm>
            <a:off x="4630950" y="1708181"/>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47" name="Google Shape;147;p49"/>
          <p:cNvSpPr txBox="1">
            <a:spLocks noGrp="1"/>
          </p:cNvSpPr>
          <p:nvPr>
            <p:ph type="subTitle" idx="4"/>
          </p:nvPr>
        </p:nvSpPr>
        <p:spPr>
          <a:xfrm>
            <a:off x="4630950" y="1999125"/>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48" name="Google Shape;148;p49"/>
          <p:cNvSpPr txBox="1">
            <a:spLocks noGrp="1"/>
          </p:cNvSpPr>
          <p:nvPr>
            <p:ph type="subTitle" idx="5"/>
          </p:nvPr>
        </p:nvSpPr>
        <p:spPr>
          <a:xfrm>
            <a:off x="826650" y="2325375"/>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49" name="Google Shape;149;p49"/>
          <p:cNvSpPr txBox="1">
            <a:spLocks noGrp="1"/>
          </p:cNvSpPr>
          <p:nvPr>
            <p:ph type="subTitle" idx="6"/>
          </p:nvPr>
        </p:nvSpPr>
        <p:spPr>
          <a:xfrm>
            <a:off x="826650" y="2616319"/>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50" name="Google Shape;150;p49"/>
          <p:cNvSpPr txBox="1">
            <a:spLocks noGrp="1"/>
          </p:cNvSpPr>
          <p:nvPr>
            <p:ph type="subTitle" idx="7"/>
          </p:nvPr>
        </p:nvSpPr>
        <p:spPr>
          <a:xfrm>
            <a:off x="4630950" y="2325375"/>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151" name="Google Shape;151;p49"/>
          <p:cNvSpPr txBox="1">
            <a:spLocks noGrp="1"/>
          </p:cNvSpPr>
          <p:nvPr>
            <p:ph type="subTitle" idx="8"/>
          </p:nvPr>
        </p:nvSpPr>
        <p:spPr>
          <a:xfrm>
            <a:off x="4630950" y="2616319"/>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52" name="Google Shape;152;p49"/>
          <p:cNvSpPr txBox="1">
            <a:spLocks noGrp="1"/>
          </p:cNvSpPr>
          <p:nvPr>
            <p:ph type="subTitle" idx="9"/>
          </p:nvPr>
        </p:nvSpPr>
        <p:spPr>
          <a:xfrm>
            <a:off x="826650" y="2942569"/>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53" name="Google Shape;153;p49"/>
          <p:cNvSpPr txBox="1">
            <a:spLocks noGrp="1"/>
          </p:cNvSpPr>
          <p:nvPr>
            <p:ph type="subTitle" idx="13"/>
          </p:nvPr>
        </p:nvSpPr>
        <p:spPr>
          <a:xfrm>
            <a:off x="826650" y="3233513"/>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54" name="Google Shape;154;p49"/>
          <p:cNvSpPr txBox="1">
            <a:spLocks noGrp="1"/>
          </p:cNvSpPr>
          <p:nvPr>
            <p:ph type="subTitle" idx="14"/>
          </p:nvPr>
        </p:nvSpPr>
        <p:spPr>
          <a:xfrm>
            <a:off x="4630950" y="2942569"/>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55" name="Google Shape;155;p49"/>
          <p:cNvSpPr txBox="1">
            <a:spLocks noGrp="1"/>
          </p:cNvSpPr>
          <p:nvPr>
            <p:ph type="subTitle" idx="15"/>
          </p:nvPr>
        </p:nvSpPr>
        <p:spPr>
          <a:xfrm>
            <a:off x="4630950" y="3233513"/>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56" name="Google Shape;156;p49"/>
          <p:cNvSpPr txBox="1">
            <a:spLocks noGrp="1"/>
          </p:cNvSpPr>
          <p:nvPr>
            <p:ph type="subTitle" idx="16"/>
          </p:nvPr>
        </p:nvSpPr>
        <p:spPr>
          <a:xfrm>
            <a:off x="826650" y="3559763"/>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157" name="Google Shape;157;p49"/>
          <p:cNvSpPr txBox="1">
            <a:spLocks noGrp="1"/>
          </p:cNvSpPr>
          <p:nvPr>
            <p:ph type="subTitle" idx="17"/>
          </p:nvPr>
        </p:nvSpPr>
        <p:spPr>
          <a:xfrm>
            <a:off x="826650" y="3850706"/>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58" name="Google Shape;158;p49"/>
          <p:cNvSpPr txBox="1">
            <a:spLocks noGrp="1"/>
          </p:cNvSpPr>
          <p:nvPr>
            <p:ph type="subTitle" idx="18"/>
          </p:nvPr>
        </p:nvSpPr>
        <p:spPr>
          <a:xfrm>
            <a:off x="4630950" y="3559763"/>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59" name="Google Shape;159;p49"/>
          <p:cNvSpPr txBox="1">
            <a:spLocks noGrp="1"/>
          </p:cNvSpPr>
          <p:nvPr>
            <p:ph type="subTitle" idx="19"/>
          </p:nvPr>
        </p:nvSpPr>
        <p:spPr>
          <a:xfrm>
            <a:off x="4630950" y="3850706"/>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60" name="Google Shape;160;p49"/>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61" name="Google Shape;161;p49"/>
          <p:cNvSpPr txBox="1">
            <a:spLocks noGrp="1"/>
          </p:cNvSpPr>
          <p:nvPr>
            <p:ph type="subTitle" idx="20"/>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eadline only">
  <p:cSld name="CUSTOM">
    <p:spTree>
      <p:nvGrpSpPr>
        <p:cNvPr id="1" name="Shape 162"/>
        <p:cNvGrpSpPr/>
        <p:nvPr/>
      </p:nvGrpSpPr>
      <p:grpSpPr>
        <a:xfrm>
          <a:off x="0" y="0"/>
          <a:ext cx="0" cy="0"/>
          <a:chOff x="0" y="0"/>
          <a:chExt cx="0" cy="0"/>
        </a:xfrm>
      </p:grpSpPr>
      <p:sp>
        <p:nvSpPr>
          <p:cNvPr id="163" name="Google Shape;163;p50"/>
          <p:cNvSpPr txBox="1">
            <a:spLocks noGrp="1"/>
          </p:cNvSpPr>
          <p:nvPr>
            <p:ph type="title"/>
          </p:nvPr>
        </p:nvSpPr>
        <p:spPr>
          <a:xfrm>
            <a:off x="826650" y="1704884"/>
            <a:ext cx="7490700" cy="1063200"/>
          </a:xfrm>
          <a:prstGeom prst="rect">
            <a:avLst/>
          </a:prstGeom>
        </p:spPr>
        <p:txBody>
          <a:bodyPr spcFirstLastPara="1" wrap="square" lIns="91425" tIns="91425" rIns="91425" bIns="91425" anchor="ctr" anchorCtr="0"/>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 name="Google Shape;164;p50"/>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1">
  <p:cSld name="CUSTOM_2_1">
    <p:spTree>
      <p:nvGrpSpPr>
        <p:cNvPr id="1" name="Shape 12"/>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only">
  <p:cSld name="CUSTOM_1">
    <p:spTree>
      <p:nvGrpSpPr>
        <p:cNvPr id="1" name="Shape 165"/>
        <p:cNvGrpSpPr/>
        <p:nvPr/>
      </p:nvGrpSpPr>
      <p:grpSpPr>
        <a:xfrm>
          <a:off x="0" y="0"/>
          <a:ext cx="0" cy="0"/>
          <a:chOff x="0" y="0"/>
          <a:chExt cx="0" cy="0"/>
        </a:xfrm>
      </p:grpSpPr>
      <p:sp>
        <p:nvSpPr>
          <p:cNvPr id="166" name="Google Shape;166;p5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p51"/>
          <p:cNvSpPr txBox="1">
            <a:spLocks noGrp="1"/>
          </p:cNvSpPr>
          <p:nvPr>
            <p:ph type="body" idx="1"/>
          </p:nvPr>
        </p:nvSpPr>
        <p:spPr>
          <a:xfrm>
            <a:off x="826700" y="1625925"/>
            <a:ext cx="7490700" cy="2644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Font typeface="Proxima Nova"/>
              <a:buChar char="●"/>
              <a:defRPr>
                <a:latin typeface="Proxima Nova"/>
                <a:ea typeface="Proxima Nova"/>
                <a:cs typeface="Proxima Nova"/>
                <a:sym typeface="Proxima Nova"/>
              </a:defRPr>
            </a:lvl1pPr>
            <a:lvl2pPr marL="914400" lvl="1" indent="-292100" rtl="0">
              <a:spcBef>
                <a:spcPts val="0"/>
              </a:spcBef>
              <a:spcAft>
                <a:spcPts val="0"/>
              </a:spcAft>
              <a:buSzPts val="1000"/>
              <a:buFont typeface="Proxima Nova"/>
              <a:buChar char="○"/>
              <a:defRPr>
                <a:latin typeface="Proxima Nova"/>
                <a:ea typeface="Proxima Nova"/>
                <a:cs typeface="Proxima Nova"/>
                <a:sym typeface="Proxima Nova"/>
              </a:defRPr>
            </a:lvl2pPr>
            <a:lvl3pPr marL="1371600" lvl="2" indent="-292100" rtl="0">
              <a:spcBef>
                <a:spcPts val="0"/>
              </a:spcBef>
              <a:spcAft>
                <a:spcPts val="0"/>
              </a:spcAft>
              <a:buSzPts val="1000"/>
              <a:buFont typeface="Proxima Nova"/>
              <a:buChar char="■"/>
              <a:defRPr>
                <a:latin typeface="Proxima Nova"/>
                <a:ea typeface="Proxima Nova"/>
                <a:cs typeface="Proxima Nova"/>
                <a:sym typeface="Proxima Nova"/>
              </a:defRPr>
            </a:lvl3pPr>
            <a:lvl4pPr marL="1828800" lvl="3" indent="-292100" rtl="0">
              <a:spcBef>
                <a:spcPts val="0"/>
              </a:spcBef>
              <a:spcAft>
                <a:spcPts val="0"/>
              </a:spcAft>
              <a:buSzPts val="1000"/>
              <a:buFont typeface="Proxima Nova"/>
              <a:buChar char="●"/>
              <a:defRPr>
                <a:latin typeface="Proxima Nova"/>
                <a:ea typeface="Proxima Nova"/>
                <a:cs typeface="Proxima Nova"/>
                <a:sym typeface="Proxima Nova"/>
              </a:defRPr>
            </a:lvl4pPr>
            <a:lvl5pPr marL="2286000" lvl="4" indent="-292100" rtl="0">
              <a:spcBef>
                <a:spcPts val="0"/>
              </a:spcBef>
              <a:spcAft>
                <a:spcPts val="0"/>
              </a:spcAft>
              <a:buSzPts val="1000"/>
              <a:buFont typeface="Proxima Nova"/>
              <a:buChar char="○"/>
              <a:defRPr>
                <a:latin typeface="Proxima Nova"/>
                <a:ea typeface="Proxima Nova"/>
                <a:cs typeface="Proxima Nova"/>
                <a:sym typeface="Proxima Nova"/>
              </a:defRPr>
            </a:lvl5pPr>
            <a:lvl6pPr marL="2743200" lvl="5" indent="-292100" rtl="0">
              <a:spcBef>
                <a:spcPts val="0"/>
              </a:spcBef>
              <a:spcAft>
                <a:spcPts val="0"/>
              </a:spcAft>
              <a:buSzPts val="1000"/>
              <a:buFont typeface="Proxima Nova"/>
              <a:buChar char="■"/>
              <a:defRPr>
                <a:latin typeface="Proxima Nova"/>
                <a:ea typeface="Proxima Nova"/>
                <a:cs typeface="Proxima Nova"/>
                <a:sym typeface="Proxima Nova"/>
              </a:defRPr>
            </a:lvl6pPr>
            <a:lvl7pPr marL="3200400" lvl="6" indent="-292100" rtl="0">
              <a:spcBef>
                <a:spcPts val="0"/>
              </a:spcBef>
              <a:spcAft>
                <a:spcPts val="0"/>
              </a:spcAft>
              <a:buSzPts val="1000"/>
              <a:buFont typeface="Proxima Nova"/>
              <a:buChar char="●"/>
              <a:defRPr>
                <a:latin typeface="Proxima Nova"/>
                <a:ea typeface="Proxima Nova"/>
                <a:cs typeface="Proxima Nova"/>
                <a:sym typeface="Proxima Nova"/>
              </a:defRPr>
            </a:lvl7pPr>
            <a:lvl8pPr marL="3657600" lvl="7" indent="-292100" rtl="0">
              <a:spcBef>
                <a:spcPts val="0"/>
              </a:spcBef>
              <a:spcAft>
                <a:spcPts val="0"/>
              </a:spcAft>
              <a:buSzPts val="1000"/>
              <a:buFont typeface="Proxima Nova"/>
              <a:buChar char="○"/>
              <a:defRPr>
                <a:latin typeface="Proxima Nova"/>
                <a:ea typeface="Proxima Nova"/>
                <a:cs typeface="Proxima Nova"/>
                <a:sym typeface="Proxima Nova"/>
              </a:defRPr>
            </a:lvl8pPr>
            <a:lvl9pPr marL="4114800" lvl="8" indent="-292100" rtl="0">
              <a:spcBef>
                <a:spcPts val="0"/>
              </a:spcBef>
              <a:spcAft>
                <a:spcPts val="0"/>
              </a:spcAft>
              <a:buSzPts val="1000"/>
              <a:buFont typeface="Proxima Nova"/>
              <a:buChar char="■"/>
              <a:defRPr>
                <a:latin typeface="Proxima Nova"/>
                <a:ea typeface="Proxima Nova"/>
                <a:cs typeface="Proxima Nova"/>
                <a:sym typeface="Proxima Nova"/>
              </a:defRPr>
            </a:lvl9pPr>
          </a:lstStyle>
          <a:p>
            <a:endParaRPr/>
          </a:p>
        </p:txBody>
      </p:sp>
      <p:sp>
        <p:nvSpPr>
          <p:cNvPr id="168" name="Google Shape;168;p51"/>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69" name="Google Shape;169;p51"/>
          <p:cNvSpPr txBox="1">
            <a:spLocks noGrp="1"/>
          </p:cNvSpPr>
          <p:nvPr>
            <p:ph type="subTitle" idx="2"/>
          </p:nvPr>
        </p:nvSpPr>
        <p:spPr>
          <a:xfrm>
            <a:off x="826650" y="929775"/>
            <a:ext cx="7490700" cy="6567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left, graphic right">
  <p:cSld name="CUSTOM_1_1">
    <p:spTree>
      <p:nvGrpSpPr>
        <p:cNvPr id="1" name="Shape 170"/>
        <p:cNvGrpSpPr/>
        <p:nvPr/>
      </p:nvGrpSpPr>
      <p:grpSpPr>
        <a:xfrm>
          <a:off x="0" y="0"/>
          <a:ext cx="0" cy="0"/>
          <a:chOff x="0" y="0"/>
          <a:chExt cx="0" cy="0"/>
        </a:xfrm>
      </p:grpSpPr>
      <p:sp>
        <p:nvSpPr>
          <p:cNvPr id="171" name="Google Shape;171;p5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2" name="Google Shape;172;p52"/>
          <p:cNvSpPr txBox="1">
            <a:spLocks noGrp="1"/>
          </p:cNvSpPr>
          <p:nvPr>
            <p:ph type="body" idx="1"/>
          </p:nvPr>
        </p:nvSpPr>
        <p:spPr>
          <a:xfrm>
            <a:off x="826700" y="1625925"/>
            <a:ext cx="3585000" cy="2644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173" name="Google Shape;173;p52"/>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74" name="Google Shape;174;p52"/>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graphic left, text right">
  <p:cSld name="CUSTOM_1_1_1">
    <p:spTree>
      <p:nvGrpSpPr>
        <p:cNvPr id="1" name="Shape 175"/>
        <p:cNvGrpSpPr/>
        <p:nvPr/>
      </p:nvGrpSpPr>
      <p:grpSpPr>
        <a:xfrm>
          <a:off x="0" y="0"/>
          <a:ext cx="0" cy="0"/>
          <a:chOff x="0" y="0"/>
          <a:chExt cx="0" cy="0"/>
        </a:xfrm>
      </p:grpSpPr>
      <p:sp>
        <p:nvSpPr>
          <p:cNvPr id="176" name="Google Shape;176;p53"/>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7" name="Google Shape;177;p53"/>
          <p:cNvSpPr txBox="1">
            <a:spLocks noGrp="1"/>
          </p:cNvSpPr>
          <p:nvPr>
            <p:ph type="body" idx="1"/>
          </p:nvPr>
        </p:nvSpPr>
        <p:spPr>
          <a:xfrm>
            <a:off x="4732350" y="1625925"/>
            <a:ext cx="3585000" cy="2644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178" name="Google Shape;178;p53"/>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79" name="Google Shape;179;p53"/>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lumns, graphics">
  <p:cSld name="CUSTOM_2">
    <p:spTree>
      <p:nvGrpSpPr>
        <p:cNvPr id="1" name="Shape 180"/>
        <p:cNvGrpSpPr/>
        <p:nvPr/>
      </p:nvGrpSpPr>
      <p:grpSpPr>
        <a:xfrm>
          <a:off x="0" y="0"/>
          <a:ext cx="0" cy="0"/>
          <a:chOff x="0" y="0"/>
          <a:chExt cx="0" cy="0"/>
        </a:xfrm>
      </p:grpSpPr>
      <p:sp>
        <p:nvSpPr>
          <p:cNvPr id="181" name="Google Shape;181;p54"/>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2" name="Google Shape;182;p54"/>
          <p:cNvSpPr txBox="1">
            <a:spLocks noGrp="1"/>
          </p:cNvSpPr>
          <p:nvPr>
            <p:ph type="subTitle" idx="1"/>
          </p:nvPr>
        </p:nvSpPr>
        <p:spPr>
          <a:xfrm>
            <a:off x="4968475" y="2753153"/>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83" name="Google Shape;183;p54"/>
          <p:cNvSpPr txBox="1">
            <a:spLocks noGrp="1"/>
          </p:cNvSpPr>
          <p:nvPr>
            <p:ph type="body" idx="2"/>
          </p:nvPr>
        </p:nvSpPr>
        <p:spPr>
          <a:xfrm>
            <a:off x="4968350" y="3138578"/>
            <a:ext cx="3348900" cy="13413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84" name="Google Shape;184;p54"/>
          <p:cNvSpPr txBox="1">
            <a:spLocks noGrp="1"/>
          </p:cNvSpPr>
          <p:nvPr>
            <p:ph type="subTitle" idx="3"/>
          </p:nvPr>
        </p:nvSpPr>
        <p:spPr>
          <a:xfrm>
            <a:off x="826650" y="2753153"/>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85" name="Google Shape;185;p54"/>
          <p:cNvSpPr txBox="1">
            <a:spLocks noGrp="1"/>
          </p:cNvSpPr>
          <p:nvPr>
            <p:ph type="body" idx="4"/>
          </p:nvPr>
        </p:nvSpPr>
        <p:spPr>
          <a:xfrm>
            <a:off x="826525" y="3138578"/>
            <a:ext cx="3348900" cy="13413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86" name="Google Shape;186;p54"/>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87" name="Google Shape;187;p54"/>
          <p:cNvSpPr txBox="1">
            <a:spLocks noGrp="1"/>
          </p:cNvSpPr>
          <p:nvPr>
            <p:ph type="subTitle" idx="5"/>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lumns, text">
  <p:cSld name="CUSTOM_2_1">
    <p:spTree>
      <p:nvGrpSpPr>
        <p:cNvPr id="1" name="Shape 188"/>
        <p:cNvGrpSpPr/>
        <p:nvPr/>
      </p:nvGrpSpPr>
      <p:grpSpPr>
        <a:xfrm>
          <a:off x="0" y="0"/>
          <a:ext cx="0" cy="0"/>
          <a:chOff x="0" y="0"/>
          <a:chExt cx="0" cy="0"/>
        </a:xfrm>
      </p:grpSpPr>
      <p:sp>
        <p:nvSpPr>
          <p:cNvPr id="189" name="Google Shape;189;p55"/>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0" name="Google Shape;190;p55"/>
          <p:cNvSpPr txBox="1">
            <a:spLocks noGrp="1"/>
          </p:cNvSpPr>
          <p:nvPr>
            <p:ph type="subTitle" idx="1"/>
          </p:nvPr>
        </p:nvSpPr>
        <p:spPr>
          <a:xfrm>
            <a:off x="4968475" y="1867647"/>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91" name="Google Shape;191;p55"/>
          <p:cNvSpPr txBox="1">
            <a:spLocks noGrp="1"/>
          </p:cNvSpPr>
          <p:nvPr>
            <p:ph type="body" idx="2"/>
          </p:nvPr>
        </p:nvSpPr>
        <p:spPr>
          <a:xfrm>
            <a:off x="4968350" y="2367377"/>
            <a:ext cx="3348900" cy="20745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92" name="Google Shape;192;p55"/>
          <p:cNvSpPr txBox="1">
            <a:spLocks noGrp="1"/>
          </p:cNvSpPr>
          <p:nvPr>
            <p:ph type="subTitle" idx="3"/>
          </p:nvPr>
        </p:nvSpPr>
        <p:spPr>
          <a:xfrm>
            <a:off x="826650" y="1867647"/>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93" name="Google Shape;193;p55"/>
          <p:cNvSpPr txBox="1">
            <a:spLocks noGrp="1"/>
          </p:cNvSpPr>
          <p:nvPr>
            <p:ph type="body" idx="4"/>
          </p:nvPr>
        </p:nvSpPr>
        <p:spPr>
          <a:xfrm>
            <a:off x="826525" y="2367377"/>
            <a:ext cx="3348900" cy="20745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94" name="Google Shape;194;p55"/>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95" name="Google Shape;195;p55"/>
          <p:cNvSpPr txBox="1">
            <a:spLocks noGrp="1"/>
          </p:cNvSpPr>
          <p:nvPr>
            <p:ph type="subTitle" idx="5"/>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columns, graphics">
  <p:cSld name="CUSTOM_2_1_1">
    <p:spTree>
      <p:nvGrpSpPr>
        <p:cNvPr id="1" name="Shape 196"/>
        <p:cNvGrpSpPr/>
        <p:nvPr/>
      </p:nvGrpSpPr>
      <p:grpSpPr>
        <a:xfrm>
          <a:off x="0" y="0"/>
          <a:ext cx="0" cy="0"/>
          <a:chOff x="0" y="0"/>
          <a:chExt cx="0" cy="0"/>
        </a:xfrm>
      </p:grpSpPr>
      <p:sp>
        <p:nvSpPr>
          <p:cNvPr id="197" name="Google Shape;197;p5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56"/>
          <p:cNvSpPr txBox="1">
            <a:spLocks noGrp="1"/>
          </p:cNvSpPr>
          <p:nvPr>
            <p:ph type="subTitle" idx="1"/>
          </p:nvPr>
        </p:nvSpPr>
        <p:spPr>
          <a:xfrm>
            <a:off x="826650"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99" name="Google Shape;199;p56"/>
          <p:cNvSpPr txBox="1">
            <a:spLocks noGrp="1"/>
          </p:cNvSpPr>
          <p:nvPr>
            <p:ph type="body" idx="2"/>
          </p:nvPr>
        </p:nvSpPr>
        <p:spPr>
          <a:xfrm>
            <a:off x="826650"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00" name="Google Shape;200;p56"/>
          <p:cNvSpPr txBox="1">
            <a:spLocks noGrp="1"/>
          </p:cNvSpPr>
          <p:nvPr>
            <p:ph type="subTitle" idx="3"/>
          </p:nvPr>
        </p:nvSpPr>
        <p:spPr>
          <a:xfrm>
            <a:off x="3467638"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01" name="Google Shape;201;p56"/>
          <p:cNvSpPr txBox="1">
            <a:spLocks noGrp="1"/>
          </p:cNvSpPr>
          <p:nvPr>
            <p:ph type="body" idx="4"/>
          </p:nvPr>
        </p:nvSpPr>
        <p:spPr>
          <a:xfrm>
            <a:off x="3467638"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02" name="Google Shape;202;p56"/>
          <p:cNvSpPr txBox="1">
            <a:spLocks noGrp="1"/>
          </p:cNvSpPr>
          <p:nvPr>
            <p:ph type="subTitle" idx="5"/>
          </p:nvPr>
        </p:nvSpPr>
        <p:spPr>
          <a:xfrm>
            <a:off x="6108738"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03" name="Google Shape;203;p56"/>
          <p:cNvSpPr txBox="1">
            <a:spLocks noGrp="1"/>
          </p:cNvSpPr>
          <p:nvPr>
            <p:ph type="body" idx="6"/>
          </p:nvPr>
        </p:nvSpPr>
        <p:spPr>
          <a:xfrm>
            <a:off x="6108738"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04" name="Google Shape;204;p56"/>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05" name="Google Shape;205;p56"/>
          <p:cNvSpPr txBox="1">
            <a:spLocks noGrp="1"/>
          </p:cNvSpPr>
          <p:nvPr>
            <p:ph type="subTitle" idx="7"/>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ree columns, text">
  <p:cSld name="CUSTOM_2_1_1_1">
    <p:spTree>
      <p:nvGrpSpPr>
        <p:cNvPr id="1" name="Shape 206"/>
        <p:cNvGrpSpPr/>
        <p:nvPr/>
      </p:nvGrpSpPr>
      <p:grpSpPr>
        <a:xfrm>
          <a:off x="0" y="0"/>
          <a:ext cx="0" cy="0"/>
          <a:chOff x="0" y="0"/>
          <a:chExt cx="0" cy="0"/>
        </a:xfrm>
      </p:grpSpPr>
      <p:sp>
        <p:nvSpPr>
          <p:cNvPr id="207" name="Google Shape;207;p5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57"/>
          <p:cNvSpPr txBox="1">
            <a:spLocks noGrp="1"/>
          </p:cNvSpPr>
          <p:nvPr>
            <p:ph type="subTitle" idx="1"/>
          </p:nvPr>
        </p:nvSpPr>
        <p:spPr>
          <a:xfrm>
            <a:off x="826650"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09" name="Google Shape;209;p57"/>
          <p:cNvSpPr txBox="1">
            <a:spLocks noGrp="1"/>
          </p:cNvSpPr>
          <p:nvPr>
            <p:ph type="body" idx="2"/>
          </p:nvPr>
        </p:nvSpPr>
        <p:spPr>
          <a:xfrm>
            <a:off x="826650"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10" name="Google Shape;210;p57"/>
          <p:cNvSpPr txBox="1">
            <a:spLocks noGrp="1"/>
          </p:cNvSpPr>
          <p:nvPr>
            <p:ph type="subTitle" idx="3"/>
          </p:nvPr>
        </p:nvSpPr>
        <p:spPr>
          <a:xfrm>
            <a:off x="3467638"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11" name="Google Shape;211;p57"/>
          <p:cNvSpPr txBox="1">
            <a:spLocks noGrp="1"/>
          </p:cNvSpPr>
          <p:nvPr>
            <p:ph type="body" idx="4"/>
          </p:nvPr>
        </p:nvSpPr>
        <p:spPr>
          <a:xfrm>
            <a:off x="3467638"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12" name="Google Shape;212;p57"/>
          <p:cNvSpPr txBox="1">
            <a:spLocks noGrp="1"/>
          </p:cNvSpPr>
          <p:nvPr>
            <p:ph type="subTitle" idx="5"/>
          </p:nvPr>
        </p:nvSpPr>
        <p:spPr>
          <a:xfrm>
            <a:off x="6108738"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13" name="Google Shape;213;p57"/>
          <p:cNvSpPr txBox="1">
            <a:spLocks noGrp="1"/>
          </p:cNvSpPr>
          <p:nvPr>
            <p:ph type="body" idx="6"/>
          </p:nvPr>
        </p:nvSpPr>
        <p:spPr>
          <a:xfrm>
            <a:off x="6108738"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14" name="Google Shape;214;p57"/>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15" name="Google Shape;215;p57"/>
          <p:cNvSpPr txBox="1">
            <a:spLocks noGrp="1"/>
          </p:cNvSpPr>
          <p:nvPr>
            <p:ph type="subTitle" idx="7"/>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xt top, graphic bottom">
  <p:cSld name="CUSTOM_3">
    <p:spTree>
      <p:nvGrpSpPr>
        <p:cNvPr id="1" name="Shape 216"/>
        <p:cNvGrpSpPr/>
        <p:nvPr/>
      </p:nvGrpSpPr>
      <p:grpSpPr>
        <a:xfrm>
          <a:off x="0" y="0"/>
          <a:ext cx="0" cy="0"/>
          <a:chOff x="0" y="0"/>
          <a:chExt cx="0" cy="0"/>
        </a:xfrm>
      </p:grpSpPr>
      <p:sp>
        <p:nvSpPr>
          <p:cNvPr id="217" name="Google Shape;217;p58"/>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18" name="Google Shape;218;p58"/>
          <p:cNvSpPr txBox="1">
            <a:spLocks noGrp="1"/>
          </p:cNvSpPr>
          <p:nvPr>
            <p:ph type="body" idx="1"/>
          </p:nvPr>
        </p:nvSpPr>
        <p:spPr>
          <a:xfrm>
            <a:off x="826650" y="1554319"/>
            <a:ext cx="7490700" cy="393600"/>
          </a:xfrm>
          <a:prstGeom prst="rect">
            <a:avLst/>
          </a:prstGeom>
        </p:spPr>
        <p:txBody>
          <a:bodyPr spcFirstLastPara="1"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219" name="Google Shape;219;p5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20" name="Google Shape;220;p58"/>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graphic top, text bottom">
  <p:cSld name="CUSTOM_3_1">
    <p:spTree>
      <p:nvGrpSpPr>
        <p:cNvPr id="1" name="Shape 221"/>
        <p:cNvGrpSpPr/>
        <p:nvPr/>
      </p:nvGrpSpPr>
      <p:grpSpPr>
        <a:xfrm>
          <a:off x="0" y="0"/>
          <a:ext cx="0" cy="0"/>
          <a:chOff x="0" y="0"/>
          <a:chExt cx="0" cy="0"/>
        </a:xfrm>
      </p:grpSpPr>
      <p:sp>
        <p:nvSpPr>
          <p:cNvPr id="222" name="Google Shape;222;p59"/>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23" name="Google Shape;223;p59"/>
          <p:cNvSpPr txBox="1">
            <a:spLocks noGrp="1"/>
          </p:cNvSpPr>
          <p:nvPr>
            <p:ph type="body" idx="1"/>
          </p:nvPr>
        </p:nvSpPr>
        <p:spPr>
          <a:xfrm>
            <a:off x="826650" y="3909498"/>
            <a:ext cx="7490700" cy="3936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224" name="Google Shape;224;p59"/>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25" name="Google Shape;225;p59"/>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xt top, logos bottom">
  <p:cSld name="CUSTOM_3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60"/>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28" name="Google Shape;228;p60"/>
          <p:cNvSpPr txBox="1">
            <a:spLocks noGrp="1"/>
          </p:cNvSpPr>
          <p:nvPr>
            <p:ph type="body" idx="1"/>
          </p:nvPr>
        </p:nvSpPr>
        <p:spPr>
          <a:xfrm>
            <a:off x="826650" y="1512056"/>
            <a:ext cx="7490700" cy="879300"/>
          </a:xfrm>
          <a:prstGeom prst="rect">
            <a:avLst/>
          </a:prstGeom>
        </p:spPr>
        <p:txBody>
          <a:bodyPr spcFirstLastPara="1"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229" name="Google Shape;229;p60"/>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30" name="Google Shape;230;p60"/>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NO NUM">
  <p:cSld name="CUSTOM_2_3">
    <p:spTree>
      <p:nvGrpSpPr>
        <p:cNvPr id="1" name="Shape 13"/>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ogos top, text bottom">
  <p:cSld name="CUSTOM_3_1_1_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6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3" name="Google Shape;233;p61"/>
          <p:cNvSpPr txBox="1">
            <a:spLocks noGrp="1"/>
          </p:cNvSpPr>
          <p:nvPr>
            <p:ph type="body" idx="1"/>
          </p:nvPr>
        </p:nvSpPr>
        <p:spPr>
          <a:xfrm>
            <a:off x="826650" y="3738063"/>
            <a:ext cx="7490700" cy="7158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234" name="Google Shape;234;p61"/>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35" name="Google Shape;235;p61"/>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ext left, logos right">
  <p:cSld name="CUSTOM_3_1_1_1_1">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p6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8" name="Google Shape;238;p62"/>
          <p:cNvSpPr txBox="1">
            <a:spLocks noGrp="1"/>
          </p:cNvSpPr>
          <p:nvPr>
            <p:ph type="body" idx="1"/>
          </p:nvPr>
        </p:nvSpPr>
        <p:spPr>
          <a:xfrm>
            <a:off x="826700" y="1625925"/>
            <a:ext cx="3585000" cy="25305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239" name="Google Shape;239;p62"/>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40" name="Google Shape;240;p62"/>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ogos left, text right">
  <p:cSld name="CUSTOM_3_1_1_1_1_1">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63"/>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3" name="Google Shape;243;p63"/>
          <p:cNvSpPr txBox="1">
            <a:spLocks noGrp="1"/>
          </p:cNvSpPr>
          <p:nvPr>
            <p:ph type="body" idx="1"/>
          </p:nvPr>
        </p:nvSpPr>
        <p:spPr>
          <a:xfrm>
            <a:off x="4732350" y="1625925"/>
            <a:ext cx="3585000" cy="2536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244" name="Google Shape;244;p63"/>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45" name="Google Shape;245;p63"/>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rofile left, text right">
  <p:cSld name="CUSTOM_3_1_1_1_1_1_1">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64"/>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8" name="Google Shape;248;p64"/>
          <p:cNvSpPr txBox="1">
            <a:spLocks noGrp="1"/>
          </p:cNvSpPr>
          <p:nvPr>
            <p:ph type="body" idx="1"/>
          </p:nvPr>
        </p:nvSpPr>
        <p:spPr>
          <a:xfrm>
            <a:off x="4934725" y="2048925"/>
            <a:ext cx="3382500" cy="19554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9" name="Google Shape;249;p64"/>
          <p:cNvSpPr txBox="1">
            <a:spLocks noGrp="1"/>
          </p:cNvSpPr>
          <p:nvPr>
            <p:ph type="subTitle" idx="2"/>
          </p:nvPr>
        </p:nvSpPr>
        <p:spPr>
          <a:xfrm>
            <a:off x="4943325" y="1834500"/>
            <a:ext cx="3382500" cy="328800"/>
          </a:xfrm>
          <a:prstGeom prst="rect">
            <a:avLst/>
          </a:prstGeom>
        </p:spPr>
        <p:txBody>
          <a:bodyPr spcFirstLastPara="1" wrap="square" lIns="91425" tIns="91425" rIns="91425" bIns="91425" anchor="b" anchorCtr="0"/>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50" name="Google Shape;250;p64"/>
          <p:cNvSpPr txBox="1">
            <a:spLocks noGrp="1"/>
          </p:cNvSpPr>
          <p:nvPr>
            <p:ph type="subTitle" idx="3"/>
          </p:nvPr>
        </p:nvSpPr>
        <p:spPr>
          <a:xfrm>
            <a:off x="826650" y="2625314"/>
            <a:ext cx="3112800" cy="1328700"/>
          </a:xfrm>
          <a:prstGeom prst="rect">
            <a:avLst/>
          </a:prstGeom>
        </p:spPr>
        <p:txBody>
          <a:bodyPr spcFirstLastPara="1" wrap="square" lIns="91425" tIns="91425" rIns="91425" bIns="91425" anchor="t" anchorCtr="0"/>
          <a:lstStyle>
            <a:lvl1pPr lvl="0" algn="ctr" rtl="0">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a:endParaRPr/>
          </a:p>
        </p:txBody>
      </p:sp>
      <p:sp>
        <p:nvSpPr>
          <p:cNvPr id="251" name="Google Shape;251;p64"/>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52" name="Google Shape;252;p64"/>
          <p:cNvSpPr txBox="1">
            <a:spLocks noGrp="1"/>
          </p:cNvSpPr>
          <p:nvPr>
            <p:ph type="subTitle" idx="4"/>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red">
  <p:cSld name="TITLE_1">
    <p:bg>
      <p:bgPr>
        <a:blipFill>
          <a:blip r:embed="rId2">
            <a:alphaModFix/>
          </a:blip>
          <a:stretch>
            <a:fillRect/>
          </a:stretch>
        </a:blipFill>
        <a:effectLst/>
      </p:bgPr>
    </p:bg>
    <p:spTree>
      <p:nvGrpSpPr>
        <p:cNvPr id="1" name="Shape 253"/>
        <p:cNvGrpSpPr/>
        <p:nvPr/>
      </p:nvGrpSpPr>
      <p:grpSpPr>
        <a:xfrm>
          <a:off x="0" y="0"/>
          <a:ext cx="0" cy="0"/>
          <a:chOff x="0" y="0"/>
          <a:chExt cx="0" cy="0"/>
        </a:xfrm>
      </p:grpSpPr>
      <p:sp>
        <p:nvSpPr>
          <p:cNvPr id="254" name="Google Shape;254;p65"/>
          <p:cNvSpPr txBox="1">
            <a:spLocks noGrp="1"/>
          </p:cNvSpPr>
          <p:nvPr>
            <p:ph type="title"/>
          </p:nvPr>
        </p:nvSpPr>
        <p:spPr>
          <a:xfrm>
            <a:off x="1821825" y="2171700"/>
            <a:ext cx="5943600" cy="685800"/>
          </a:xfrm>
          <a:prstGeom prst="rect">
            <a:avLst/>
          </a:prstGeom>
        </p:spPr>
        <p:txBody>
          <a:bodyPr spcFirstLastPara="1" wrap="square" lIns="91425" tIns="91425" rIns="91425" bIns="91425" anchor="b" anchorCtr="0"/>
          <a:lstStyle>
            <a:lvl1pPr lvl="0" rtl="0">
              <a:spcBef>
                <a:spcPts val="0"/>
              </a:spcBef>
              <a:spcAft>
                <a:spcPts val="0"/>
              </a:spcAft>
              <a:buNone/>
              <a:defRPr sz="2400" b="1">
                <a:solidFill>
                  <a:schemeClr val="lt1"/>
                </a:solidFill>
                <a:latin typeface="Overpass"/>
                <a:ea typeface="Overpass"/>
                <a:cs typeface="Overpass"/>
                <a:sym typeface="Overpass"/>
              </a:defRPr>
            </a:lvl1pPr>
            <a:lvl2pPr lvl="1" rtl="0">
              <a:spcBef>
                <a:spcPts val="0"/>
              </a:spcBef>
              <a:spcAft>
                <a:spcPts val="0"/>
              </a:spcAft>
              <a:buNone/>
              <a:defRPr sz="2400" b="1">
                <a:solidFill>
                  <a:schemeClr val="lt1"/>
                </a:solidFill>
                <a:latin typeface="Overpass"/>
                <a:ea typeface="Overpass"/>
                <a:cs typeface="Overpass"/>
                <a:sym typeface="Overpass"/>
              </a:defRPr>
            </a:lvl2pPr>
            <a:lvl3pPr lvl="2" rtl="0">
              <a:spcBef>
                <a:spcPts val="0"/>
              </a:spcBef>
              <a:spcAft>
                <a:spcPts val="0"/>
              </a:spcAft>
              <a:buNone/>
              <a:defRPr sz="2400" b="1">
                <a:solidFill>
                  <a:schemeClr val="lt1"/>
                </a:solidFill>
                <a:latin typeface="Overpass"/>
                <a:ea typeface="Overpass"/>
                <a:cs typeface="Overpass"/>
                <a:sym typeface="Overpass"/>
              </a:defRPr>
            </a:lvl3pPr>
            <a:lvl4pPr lvl="3" rtl="0">
              <a:spcBef>
                <a:spcPts val="0"/>
              </a:spcBef>
              <a:spcAft>
                <a:spcPts val="0"/>
              </a:spcAft>
              <a:buNone/>
              <a:defRPr sz="2400" b="1">
                <a:solidFill>
                  <a:schemeClr val="lt1"/>
                </a:solidFill>
                <a:latin typeface="Overpass"/>
                <a:ea typeface="Overpass"/>
                <a:cs typeface="Overpass"/>
                <a:sym typeface="Overpass"/>
              </a:defRPr>
            </a:lvl4pPr>
            <a:lvl5pPr lvl="4" rtl="0">
              <a:spcBef>
                <a:spcPts val="0"/>
              </a:spcBef>
              <a:spcAft>
                <a:spcPts val="0"/>
              </a:spcAft>
              <a:buNone/>
              <a:defRPr sz="2400" b="1">
                <a:solidFill>
                  <a:schemeClr val="lt1"/>
                </a:solidFill>
                <a:latin typeface="Overpass"/>
                <a:ea typeface="Overpass"/>
                <a:cs typeface="Overpass"/>
                <a:sym typeface="Overpass"/>
              </a:defRPr>
            </a:lvl5pPr>
            <a:lvl6pPr lvl="5" rtl="0">
              <a:spcBef>
                <a:spcPts val="0"/>
              </a:spcBef>
              <a:spcAft>
                <a:spcPts val="0"/>
              </a:spcAft>
              <a:buNone/>
              <a:defRPr sz="2400" b="1">
                <a:solidFill>
                  <a:schemeClr val="lt1"/>
                </a:solidFill>
                <a:latin typeface="Overpass"/>
                <a:ea typeface="Overpass"/>
                <a:cs typeface="Overpass"/>
                <a:sym typeface="Overpass"/>
              </a:defRPr>
            </a:lvl6pPr>
            <a:lvl7pPr lvl="6" rtl="0">
              <a:spcBef>
                <a:spcPts val="0"/>
              </a:spcBef>
              <a:spcAft>
                <a:spcPts val="0"/>
              </a:spcAft>
              <a:buNone/>
              <a:defRPr sz="2400" b="1">
                <a:solidFill>
                  <a:schemeClr val="lt1"/>
                </a:solidFill>
                <a:latin typeface="Overpass"/>
                <a:ea typeface="Overpass"/>
                <a:cs typeface="Overpass"/>
                <a:sym typeface="Overpass"/>
              </a:defRPr>
            </a:lvl7pPr>
            <a:lvl8pPr lvl="7" rtl="0">
              <a:spcBef>
                <a:spcPts val="0"/>
              </a:spcBef>
              <a:spcAft>
                <a:spcPts val="0"/>
              </a:spcAft>
              <a:buNone/>
              <a:defRPr sz="2400" b="1">
                <a:solidFill>
                  <a:schemeClr val="lt1"/>
                </a:solidFill>
                <a:latin typeface="Overpass"/>
                <a:ea typeface="Overpass"/>
                <a:cs typeface="Overpass"/>
                <a:sym typeface="Overpass"/>
              </a:defRPr>
            </a:lvl8pPr>
            <a:lvl9pPr lvl="8" rtl="0">
              <a:spcBef>
                <a:spcPts val="0"/>
              </a:spcBef>
              <a:spcAft>
                <a:spcPts val="0"/>
              </a:spcAft>
              <a:buNone/>
              <a:defRPr sz="2400" b="1">
                <a:solidFill>
                  <a:schemeClr val="lt1"/>
                </a:solidFill>
                <a:latin typeface="Overpass"/>
                <a:ea typeface="Overpass"/>
                <a:cs typeface="Overpass"/>
                <a:sym typeface="Overpass"/>
              </a:defRPr>
            </a:lvl9pPr>
          </a:lstStyle>
          <a:p>
            <a:endParaRPr/>
          </a:p>
        </p:txBody>
      </p:sp>
      <p:sp>
        <p:nvSpPr>
          <p:cNvPr id="255" name="Google Shape;255;p65"/>
          <p:cNvSpPr txBox="1">
            <a:spLocks noGrp="1"/>
          </p:cNvSpPr>
          <p:nvPr>
            <p:ph type="subTitle" idx="1"/>
          </p:nvPr>
        </p:nvSpPr>
        <p:spPr>
          <a:xfrm>
            <a:off x="1821825" y="3048000"/>
            <a:ext cx="5029200" cy="285900"/>
          </a:xfrm>
          <a:prstGeom prst="rect">
            <a:avLst/>
          </a:prstGeom>
        </p:spPr>
        <p:txBody>
          <a:bodyPr spcFirstLastPara="1" wrap="square" lIns="91425" tIns="91425" rIns="91425" bIns="91425" anchor="t" anchorCtr="0"/>
          <a:lstStyle>
            <a:lvl1pPr lvl="0" rtl="0">
              <a:spcBef>
                <a:spcPts val="600"/>
              </a:spcBef>
              <a:spcAft>
                <a:spcPts val="0"/>
              </a:spcAft>
              <a:buNone/>
              <a:defRPr sz="1600">
                <a:solidFill>
                  <a:srgbClr val="FFFFFF"/>
                </a:solidFill>
                <a:latin typeface="Overpass"/>
                <a:ea typeface="Overpass"/>
                <a:cs typeface="Overpass"/>
                <a:sym typeface="Overpass"/>
              </a:defRPr>
            </a:lvl1pPr>
            <a:lvl2pPr lvl="1" rtl="0">
              <a:spcBef>
                <a:spcPts val="600"/>
              </a:spcBef>
              <a:spcAft>
                <a:spcPts val="0"/>
              </a:spcAft>
              <a:buNone/>
              <a:defRPr sz="1600">
                <a:latin typeface="Overpass"/>
                <a:ea typeface="Overpass"/>
                <a:cs typeface="Overpass"/>
                <a:sym typeface="Overpass"/>
              </a:defRPr>
            </a:lvl2pPr>
            <a:lvl3pPr lvl="2" rtl="0">
              <a:spcBef>
                <a:spcPts val="600"/>
              </a:spcBef>
              <a:spcAft>
                <a:spcPts val="0"/>
              </a:spcAft>
              <a:buNone/>
              <a:defRPr sz="1600">
                <a:latin typeface="Overpass"/>
                <a:ea typeface="Overpass"/>
                <a:cs typeface="Overpass"/>
                <a:sym typeface="Overpass"/>
              </a:defRPr>
            </a:lvl3pPr>
            <a:lvl4pPr lvl="3" rtl="0">
              <a:spcBef>
                <a:spcPts val="600"/>
              </a:spcBef>
              <a:spcAft>
                <a:spcPts val="0"/>
              </a:spcAft>
              <a:buNone/>
              <a:defRPr sz="1600">
                <a:latin typeface="Overpass"/>
                <a:ea typeface="Overpass"/>
                <a:cs typeface="Overpass"/>
                <a:sym typeface="Overpass"/>
              </a:defRPr>
            </a:lvl4pPr>
            <a:lvl5pPr lvl="4" rtl="0">
              <a:spcBef>
                <a:spcPts val="600"/>
              </a:spcBef>
              <a:spcAft>
                <a:spcPts val="0"/>
              </a:spcAft>
              <a:buNone/>
              <a:defRPr sz="1600">
                <a:latin typeface="Overpass"/>
                <a:ea typeface="Overpass"/>
                <a:cs typeface="Overpass"/>
                <a:sym typeface="Overpass"/>
              </a:defRPr>
            </a:lvl5pPr>
            <a:lvl6pPr lvl="5" rtl="0">
              <a:spcBef>
                <a:spcPts val="600"/>
              </a:spcBef>
              <a:spcAft>
                <a:spcPts val="0"/>
              </a:spcAft>
              <a:buNone/>
              <a:defRPr sz="1600">
                <a:latin typeface="Overpass"/>
                <a:ea typeface="Overpass"/>
                <a:cs typeface="Overpass"/>
                <a:sym typeface="Overpass"/>
              </a:defRPr>
            </a:lvl6pPr>
            <a:lvl7pPr lvl="6" rtl="0">
              <a:spcBef>
                <a:spcPts val="600"/>
              </a:spcBef>
              <a:spcAft>
                <a:spcPts val="0"/>
              </a:spcAft>
              <a:buNone/>
              <a:defRPr sz="1600">
                <a:latin typeface="Overpass"/>
                <a:ea typeface="Overpass"/>
                <a:cs typeface="Overpass"/>
                <a:sym typeface="Overpass"/>
              </a:defRPr>
            </a:lvl7pPr>
            <a:lvl8pPr lvl="7" rtl="0">
              <a:spcBef>
                <a:spcPts val="600"/>
              </a:spcBef>
              <a:spcAft>
                <a:spcPts val="0"/>
              </a:spcAft>
              <a:buNone/>
              <a:defRPr sz="1600">
                <a:latin typeface="Overpass"/>
                <a:ea typeface="Overpass"/>
                <a:cs typeface="Overpass"/>
                <a:sym typeface="Overpass"/>
              </a:defRPr>
            </a:lvl8pPr>
            <a:lvl9pPr lvl="8" rtl="0">
              <a:spcBef>
                <a:spcPts val="600"/>
              </a:spcBef>
              <a:spcAft>
                <a:spcPts val="0"/>
              </a:spcAft>
              <a:buNone/>
              <a:defRPr sz="1600">
                <a:latin typeface="Overpass"/>
                <a:ea typeface="Overpass"/>
                <a:cs typeface="Overpass"/>
                <a:sym typeface="Overpass"/>
              </a:defRPr>
            </a:lvl9pPr>
          </a:lstStyle>
          <a:p>
            <a:endParaRPr/>
          </a:p>
        </p:txBody>
      </p:sp>
      <p:sp>
        <p:nvSpPr>
          <p:cNvPr id="256" name="Google Shape;256;p65"/>
          <p:cNvSpPr txBox="1">
            <a:spLocks noGrp="1"/>
          </p:cNvSpPr>
          <p:nvPr>
            <p:ph type="subTitle" idx="2"/>
          </p:nvPr>
        </p:nvSpPr>
        <p:spPr>
          <a:xfrm>
            <a:off x="1821825" y="3505200"/>
            <a:ext cx="4572000" cy="1200000"/>
          </a:xfrm>
          <a:prstGeom prst="rect">
            <a:avLst/>
          </a:prstGeom>
        </p:spPr>
        <p:txBody>
          <a:bodyPr spcFirstLastPara="1" wrap="square" lIns="91425" tIns="91425" rIns="91425" bIns="91425" anchor="t" anchorCtr="0"/>
          <a:lstStyle>
            <a:lvl1pPr lvl="0" rtl="0">
              <a:spcBef>
                <a:spcPts val="600"/>
              </a:spcBef>
              <a:spcAft>
                <a:spcPts val="0"/>
              </a:spcAft>
              <a:buNone/>
              <a:defRPr sz="1200">
                <a:solidFill>
                  <a:srgbClr val="FFFFFF"/>
                </a:solidFill>
                <a:latin typeface="Overpass"/>
                <a:ea typeface="Overpass"/>
                <a:cs typeface="Overpass"/>
                <a:sym typeface="Overpass"/>
              </a:defRPr>
            </a:lvl1pPr>
            <a:lvl2pPr lvl="1" rtl="0">
              <a:spcBef>
                <a:spcPts val="600"/>
              </a:spcBef>
              <a:spcAft>
                <a:spcPts val="0"/>
              </a:spcAft>
              <a:buNone/>
              <a:defRPr sz="1200">
                <a:latin typeface="Overpass"/>
                <a:ea typeface="Overpass"/>
                <a:cs typeface="Overpass"/>
                <a:sym typeface="Overpass"/>
              </a:defRPr>
            </a:lvl2pPr>
            <a:lvl3pPr lvl="2" rtl="0">
              <a:spcBef>
                <a:spcPts val="600"/>
              </a:spcBef>
              <a:spcAft>
                <a:spcPts val="0"/>
              </a:spcAft>
              <a:buNone/>
              <a:defRPr sz="1200">
                <a:latin typeface="Overpass"/>
                <a:ea typeface="Overpass"/>
                <a:cs typeface="Overpass"/>
                <a:sym typeface="Overpass"/>
              </a:defRPr>
            </a:lvl3pPr>
            <a:lvl4pPr lvl="3" rtl="0">
              <a:spcBef>
                <a:spcPts val="600"/>
              </a:spcBef>
              <a:spcAft>
                <a:spcPts val="0"/>
              </a:spcAft>
              <a:buNone/>
              <a:defRPr sz="1200">
                <a:latin typeface="Overpass"/>
                <a:ea typeface="Overpass"/>
                <a:cs typeface="Overpass"/>
                <a:sym typeface="Overpass"/>
              </a:defRPr>
            </a:lvl4pPr>
            <a:lvl5pPr lvl="4" rtl="0">
              <a:spcBef>
                <a:spcPts val="600"/>
              </a:spcBef>
              <a:spcAft>
                <a:spcPts val="0"/>
              </a:spcAft>
              <a:buNone/>
              <a:defRPr sz="1200">
                <a:latin typeface="Overpass"/>
                <a:ea typeface="Overpass"/>
                <a:cs typeface="Overpass"/>
                <a:sym typeface="Overpass"/>
              </a:defRPr>
            </a:lvl5pPr>
            <a:lvl6pPr lvl="5" rtl="0">
              <a:spcBef>
                <a:spcPts val="600"/>
              </a:spcBef>
              <a:spcAft>
                <a:spcPts val="0"/>
              </a:spcAft>
              <a:buNone/>
              <a:defRPr sz="1200">
                <a:latin typeface="Overpass"/>
                <a:ea typeface="Overpass"/>
                <a:cs typeface="Overpass"/>
                <a:sym typeface="Overpass"/>
              </a:defRPr>
            </a:lvl6pPr>
            <a:lvl7pPr lvl="6" rtl="0">
              <a:spcBef>
                <a:spcPts val="600"/>
              </a:spcBef>
              <a:spcAft>
                <a:spcPts val="0"/>
              </a:spcAft>
              <a:buNone/>
              <a:defRPr sz="1200">
                <a:latin typeface="Overpass"/>
                <a:ea typeface="Overpass"/>
                <a:cs typeface="Overpass"/>
                <a:sym typeface="Overpass"/>
              </a:defRPr>
            </a:lvl7pPr>
            <a:lvl8pPr lvl="7" rtl="0">
              <a:spcBef>
                <a:spcPts val="600"/>
              </a:spcBef>
              <a:spcAft>
                <a:spcPts val="0"/>
              </a:spcAft>
              <a:buNone/>
              <a:defRPr sz="1200">
                <a:latin typeface="Overpass"/>
                <a:ea typeface="Overpass"/>
                <a:cs typeface="Overpass"/>
                <a:sym typeface="Overpass"/>
              </a:defRPr>
            </a:lvl8pPr>
            <a:lvl9pPr lvl="8" rtl="0">
              <a:spcBef>
                <a:spcPts val="600"/>
              </a:spcBef>
              <a:spcAft>
                <a:spcPts val="0"/>
              </a:spcAft>
              <a:buNone/>
              <a:defRPr sz="1200">
                <a:latin typeface="Overpass"/>
                <a:ea typeface="Overpass"/>
                <a:cs typeface="Overpass"/>
                <a:sym typeface="Overpass"/>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 Logo Lockup">
  <p:cSld name="Blank - Logo Lockup">
    <p:bg>
      <p:bgPr>
        <a:solidFill>
          <a:schemeClr val="lt1"/>
        </a:solidFill>
        <a:effectLst/>
      </p:bgPr>
    </p:bg>
    <p:spTree>
      <p:nvGrpSpPr>
        <p:cNvPr id="1" name="Shape 257"/>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tructure">
  <p:cSld name="TITLE_1_1">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67"/>
          <p:cNvSpPr txBox="1">
            <a:spLocks noGrp="1"/>
          </p:cNvSpPr>
          <p:nvPr>
            <p:ph type="title"/>
          </p:nvPr>
        </p:nvSpPr>
        <p:spPr>
          <a:xfrm>
            <a:off x="1821825" y="2171700"/>
            <a:ext cx="5943600" cy="685800"/>
          </a:xfrm>
          <a:prstGeom prst="rect">
            <a:avLst/>
          </a:prstGeom>
        </p:spPr>
        <p:txBody>
          <a:bodyPr spcFirstLastPara="1" wrap="square" lIns="91425" tIns="91425" rIns="91425" bIns="91425" anchor="b" anchorCtr="0"/>
          <a:lstStyle>
            <a:lvl1pPr lvl="0" rtl="0">
              <a:spcBef>
                <a:spcPts val="0"/>
              </a:spcBef>
              <a:spcAft>
                <a:spcPts val="0"/>
              </a:spcAft>
              <a:buNone/>
              <a:defRPr sz="2400" b="1">
                <a:solidFill>
                  <a:schemeClr val="lt1"/>
                </a:solidFill>
                <a:latin typeface="Overpass"/>
                <a:ea typeface="Overpass"/>
                <a:cs typeface="Overpass"/>
                <a:sym typeface="Overpass"/>
              </a:defRPr>
            </a:lvl1pPr>
            <a:lvl2pPr lvl="1" rtl="0">
              <a:spcBef>
                <a:spcPts val="0"/>
              </a:spcBef>
              <a:spcAft>
                <a:spcPts val="0"/>
              </a:spcAft>
              <a:buNone/>
              <a:defRPr sz="2400" b="1">
                <a:solidFill>
                  <a:schemeClr val="lt1"/>
                </a:solidFill>
                <a:latin typeface="Overpass"/>
                <a:ea typeface="Overpass"/>
                <a:cs typeface="Overpass"/>
                <a:sym typeface="Overpass"/>
              </a:defRPr>
            </a:lvl2pPr>
            <a:lvl3pPr lvl="2" rtl="0">
              <a:spcBef>
                <a:spcPts val="0"/>
              </a:spcBef>
              <a:spcAft>
                <a:spcPts val="0"/>
              </a:spcAft>
              <a:buNone/>
              <a:defRPr sz="2400" b="1">
                <a:solidFill>
                  <a:schemeClr val="lt1"/>
                </a:solidFill>
                <a:latin typeface="Overpass"/>
                <a:ea typeface="Overpass"/>
                <a:cs typeface="Overpass"/>
                <a:sym typeface="Overpass"/>
              </a:defRPr>
            </a:lvl3pPr>
            <a:lvl4pPr lvl="3" rtl="0">
              <a:spcBef>
                <a:spcPts val="0"/>
              </a:spcBef>
              <a:spcAft>
                <a:spcPts val="0"/>
              </a:spcAft>
              <a:buNone/>
              <a:defRPr sz="2400" b="1">
                <a:solidFill>
                  <a:schemeClr val="lt1"/>
                </a:solidFill>
                <a:latin typeface="Overpass"/>
                <a:ea typeface="Overpass"/>
                <a:cs typeface="Overpass"/>
                <a:sym typeface="Overpass"/>
              </a:defRPr>
            </a:lvl4pPr>
            <a:lvl5pPr lvl="4" rtl="0">
              <a:spcBef>
                <a:spcPts val="0"/>
              </a:spcBef>
              <a:spcAft>
                <a:spcPts val="0"/>
              </a:spcAft>
              <a:buNone/>
              <a:defRPr sz="2400" b="1">
                <a:solidFill>
                  <a:schemeClr val="lt1"/>
                </a:solidFill>
                <a:latin typeface="Overpass"/>
                <a:ea typeface="Overpass"/>
                <a:cs typeface="Overpass"/>
                <a:sym typeface="Overpass"/>
              </a:defRPr>
            </a:lvl5pPr>
            <a:lvl6pPr lvl="5" rtl="0">
              <a:spcBef>
                <a:spcPts val="0"/>
              </a:spcBef>
              <a:spcAft>
                <a:spcPts val="0"/>
              </a:spcAft>
              <a:buNone/>
              <a:defRPr sz="2400" b="1">
                <a:solidFill>
                  <a:schemeClr val="lt1"/>
                </a:solidFill>
                <a:latin typeface="Overpass"/>
                <a:ea typeface="Overpass"/>
                <a:cs typeface="Overpass"/>
                <a:sym typeface="Overpass"/>
              </a:defRPr>
            </a:lvl6pPr>
            <a:lvl7pPr lvl="6" rtl="0">
              <a:spcBef>
                <a:spcPts val="0"/>
              </a:spcBef>
              <a:spcAft>
                <a:spcPts val="0"/>
              </a:spcAft>
              <a:buNone/>
              <a:defRPr sz="2400" b="1">
                <a:solidFill>
                  <a:schemeClr val="lt1"/>
                </a:solidFill>
                <a:latin typeface="Overpass"/>
                <a:ea typeface="Overpass"/>
                <a:cs typeface="Overpass"/>
                <a:sym typeface="Overpass"/>
              </a:defRPr>
            </a:lvl7pPr>
            <a:lvl8pPr lvl="7" rtl="0">
              <a:spcBef>
                <a:spcPts val="0"/>
              </a:spcBef>
              <a:spcAft>
                <a:spcPts val="0"/>
              </a:spcAft>
              <a:buNone/>
              <a:defRPr sz="2400" b="1">
                <a:solidFill>
                  <a:schemeClr val="lt1"/>
                </a:solidFill>
                <a:latin typeface="Overpass"/>
                <a:ea typeface="Overpass"/>
                <a:cs typeface="Overpass"/>
                <a:sym typeface="Overpass"/>
              </a:defRPr>
            </a:lvl8pPr>
            <a:lvl9pPr lvl="8" rtl="0">
              <a:spcBef>
                <a:spcPts val="0"/>
              </a:spcBef>
              <a:spcAft>
                <a:spcPts val="0"/>
              </a:spcAft>
              <a:buNone/>
              <a:defRPr sz="2400" b="1">
                <a:solidFill>
                  <a:schemeClr val="lt1"/>
                </a:solidFill>
                <a:latin typeface="Overpass"/>
                <a:ea typeface="Overpass"/>
                <a:cs typeface="Overpass"/>
                <a:sym typeface="Overpass"/>
              </a:defRPr>
            </a:lvl9pPr>
          </a:lstStyle>
          <a:p>
            <a:endParaRPr/>
          </a:p>
        </p:txBody>
      </p:sp>
      <p:sp>
        <p:nvSpPr>
          <p:cNvPr id="260" name="Google Shape;260;p67"/>
          <p:cNvSpPr txBox="1">
            <a:spLocks noGrp="1"/>
          </p:cNvSpPr>
          <p:nvPr>
            <p:ph type="subTitle" idx="1"/>
          </p:nvPr>
        </p:nvSpPr>
        <p:spPr>
          <a:xfrm>
            <a:off x="1821825" y="3048000"/>
            <a:ext cx="5029200" cy="285900"/>
          </a:xfrm>
          <a:prstGeom prst="rect">
            <a:avLst/>
          </a:prstGeom>
        </p:spPr>
        <p:txBody>
          <a:bodyPr spcFirstLastPara="1" wrap="square" lIns="91425" tIns="91425" rIns="91425" bIns="91425" anchor="t" anchorCtr="0"/>
          <a:lstStyle>
            <a:lvl1pPr lvl="0" rtl="0">
              <a:spcBef>
                <a:spcPts val="600"/>
              </a:spcBef>
              <a:spcAft>
                <a:spcPts val="0"/>
              </a:spcAft>
              <a:buNone/>
              <a:defRPr sz="1600">
                <a:solidFill>
                  <a:srgbClr val="FFFFFF"/>
                </a:solidFill>
                <a:latin typeface="Overpass"/>
                <a:ea typeface="Overpass"/>
                <a:cs typeface="Overpass"/>
                <a:sym typeface="Overpass"/>
              </a:defRPr>
            </a:lvl1pPr>
            <a:lvl2pPr lvl="1" rtl="0">
              <a:spcBef>
                <a:spcPts val="600"/>
              </a:spcBef>
              <a:spcAft>
                <a:spcPts val="0"/>
              </a:spcAft>
              <a:buNone/>
              <a:defRPr sz="1600">
                <a:latin typeface="Overpass"/>
                <a:ea typeface="Overpass"/>
                <a:cs typeface="Overpass"/>
                <a:sym typeface="Overpass"/>
              </a:defRPr>
            </a:lvl2pPr>
            <a:lvl3pPr lvl="2" rtl="0">
              <a:spcBef>
                <a:spcPts val="600"/>
              </a:spcBef>
              <a:spcAft>
                <a:spcPts val="0"/>
              </a:spcAft>
              <a:buNone/>
              <a:defRPr sz="1600">
                <a:latin typeface="Overpass"/>
                <a:ea typeface="Overpass"/>
                <a:cs typeface="Overpass"/>
                <a:sym typeface="Overpass"/>
              </a:defRPr>
            </a:lvl3pPr>
            <a:lvl4pPr lvl="3" rtl="0">
              <a:spcBef>
                <a:spcPts val="600"/>
              </a:spcBef>
              <a:spcAft>
                <a:spcPts val="0"/>
              </a:spcAft>
              <a:buNone/>
              <a:defRPr sz="1600">
                <a:latin typeface="Overpass"/>
                <a:ea typeface="Overpass"/>
                <a:cs typeface="Overpass"/>
                <a:sym typeface="Overpass"/>
              </a:defRPr>
            </a:lvl4pPr>
            <a:lvl5pPr lvl="4" rtl="0">
              <a:spcBef>
                <a:spcPts val="600"/>
              </a:spcBef>
              <a:spcAft>
                <a:spcPts val="0"/>
              </a:spcAft>
              <a:buNone/>
              <a:defRPr sz="1600">
                <a:latin typeface="Overpass"/>
                <a:ea typeface="Overpass"/>
                <a:cs typeface="Overpass"/>
                <a:sym typeface="Overpass"/>
              </a:defRPr>
            </a:lvl5pPr>
            <a:lvl6pPr lvl="5" rtl="0">
              <a:spcBef>
                <a:spcPts val="600"/>
              </a:spcBef>
              <a:spcAft>
                <a:spcPts val="0"/>
              </a:spcAft>
              <a:buNone/>
              <a:defRPr sz="1600">
                <a:latin typeface="Overpass"/>
                <a:ea typeface="Overpass"/>
                <a:cs typeface="Overpass"/>
                <a:sym typeface="Overpass"/>
              </a:defRPr>
            </a:lvl6pPr>
            <a:lvl7pPr lvl="6" rtl="0">
              <a:spcBef>
                <a:spcPts val="600"/>
              </a:spcBef>
              <a:spcAft>
                <a:spcPts val="0"/>
              </a:spcAft>
              <a:buNone/>
              <a:defRPr sz="1600">
                <a:latin typeface="Overpass"/>
                <a:ea typeface="Overpass"/>
                <a:cs typeface="Overpass"/>
                <a:sym typeface="Overpass"/>
              </a:defRPr>
            </a:lvl7pPr>
            <a:lvl8pPr lvl="7" rtl="0">
              <a:spcBef>
                <a:spcPts val="600"/>
              </a:spcBef>
              <a:spcAft>
                <a:spcPts val="0"/>
              </a:spcAft>
              <a:buNone/>
              <a:defRPr sz="1600">
                <a:latin typeface="Overpass"/>
                <a:ea typeface="Overpass"/>
                <a:cs typeface="Overpass"/>
                <a:sym typeface="Overpass"/>
              </a:defRPr>
            </a:lvl8pPr>
            <a:lvl9pPr lvl="8" rtl="0">
              <a:spcBef>
                <a:spcPts val="600"/>
              </a:spcBef>
              <a:spcAft>
                <a:spcPts val="0"/>
              </a:spcAft>
              <a:buNone/>
              <a:defRPr sz="1600">
                <a:latin typeface="Overpass"/>
                <a:ea typeface="Overpass"/>
                <a:cs typeface="Overpass"/>
                <a:sym typeface="Overpass"/>
              </a:defRPr>
            </a:lvl9pPr>
          </a:lstStyle>
          <a:p>
            <a:endParaRPr/>
          </a:p>
        </p:txBody>
      </p:sp>
      <p:sp>
        <p:nvSpPr>
          <p:cNvPr id="261" name="Google Shape;261;p67"/>
          <p:cNvSpPr txBox="1">
            <a:spLocks noGrp="1"/>
          </p:cNvSpPr>
          <p:nvPr>
            <p:ph type="subTitle" idx="2"/>
          </p:nvPr>
        </p:nvSpPr>
        <p:spPr>
          <a:xfrm>
            <a:off x="1821825" y="3505200"/>
            <a:ext cx="4572000" cy="1200000"/>
          </a:xfrm>
          <a:prstGeom prst="rect">
            <a:avLst/>
          </a:prstGeom>
        </p:spPr>
        <p:txBody>
          <a:bodyPr spcFirstLastPara="1" wrap="square" lIns="91425" tIns="91425" rIns="91425" bIns="91425" anchor="t" anchorCtr="0"/>
          <a:lstStyle>
            <a:lvl1pPr lvl="0" rtl="0">
              <a:spcBef>
                <a:spcPts val="600"/>
              </a:spcBef>
              <a:spcAft>
                <a:spcPts val="0"/>
              </a:spcAft>
              <a:buNone/>
              <a:defRPr sz="1200">
                <a:solidFill>
                  <a:srgbClr val="FFFFFF"/>
                </a:solidFill>
                <a:latin typeface="Overpass"/>
                <a:ea typeface="Overpass"/>
                <a:cs typeface="Overpass"/>
                <a:sym typeface="Overpass"/>
              </a:defRPr>
            </a:lvl1pPr>
            <a:lvl2pPr lvl="1" rtl="0">
              <a:spcBef>
                <a:spcPts val="600"/>
              </a:spcBef>
              <a:spcAft>
                <a:spcPts val="0"/>
              </a:spcAft>
              <a:buNone/>
              <a:defRPr sz="1200">
                <a:latin typeface="Overpass"/>
                <a:ea typeface="Overpass"/>
                <a:cs typeface="Overpass"/>
                <a:sym typeface="Overpass"/>
              </a:defRPr>
            </a:lvl2pPr>
            <a:lvl3pPr lvl="2" rtl="0">
              <a:spcBef>
                <a:spcPts val="600"/>
              </a:spcBef>
              <a:spcAft>
                <a:spcPts val="0"/>
              </a:spcAft>
              <a:buNone/>
              <a:defRPr sz="1200">
                <a:latin typeface="Overpass"/>
                <a:ea typeface="Overpass"/>
                <a:cs typeface="Overpass"/>
                <a:sym typeface="Overpass"/>
              </a:defRPr>
            </a:lvl3pPr>
            <a:lvl4pPr lvl="3" rtl="0">
              <a:spcBef>
                <a:spcPts val="600"/>
              </a:spcBef>
              <a:spcAft>
                <a:spcPts val="0"/>
              </a:spcAft>
              <a:buNone/>
              <a:defRPr sz="1200">
                <a:latin typeface="Overpass"/>
                <a:ea typeface="Overpass"/>
                <a:cs typeface="Overpass"/>
                <a:sym typeface="Overpass"/>
              </a:defRPr>
            </a:lvl4pPr>
            <a:lvl5pPr lvl="4" rtl="0">
              <a:spcBef>
                <a:spcPts val="600"/>
              </a:spcBef>
              <a:spcAft>
                <a:spcPts val="0"/>
              </a:spcAft>
              <a:buNone/>
              <a:defRPr sz="1200">
                <a:latin typeface="Overpass"/>
                <a:ea typeface="Overpass"/>
                <a:cs typeface="Overpass"/>
                <a:sym typeface="Overpass"/>
              </a:defRPr>
            </a:lvl5pPr>
            <a:lvl6pPr lvl="5" rtl="0">
              <a:spcBef>
                <a:spcPts val="600"/>
              </a:spcBef>
              <a:spcAft>
                <a:spcPts val="0"/>
              </a:spcAft>
              <a:buNone/>
              <a:defRPr sz="1200">
                <a:latin typeface="Overpass"/>
                <a:ea typeface="Overpass"/>
                <a:cs typeface="Overpass"/>
                <a:sym typeface="Overpass"/>
              </a:defRPr>
            </a:lvl6pPr>
            <a:lvl7pPr lvl="6" rtl="0">
              <a:spcBef>
                <a:spcPts val="600"/>
              </a:spcBef>
              <a:spcAft>
                <a:spcPts val="0"/>
              </a:spcAft>
              <a:buNone/>
              <a:defRPr sz="1200">
                <a:latin typeface="Overpass"/>
                <a:ea typeface="Overpass"/>
                <a:cs typeface="Overpass"/>
                <a:sym typeface="Overpass"/>
              </a:defRPr>
            </a:lvl7pPr>
            <a:lvl8pPr lvl="7" rtl="0">
              <a:spcBef>
                <a:spcPts val="600"/>
              </a:spcBef>
              <a:spcAft>
                <a:spcPts val="0"/>
              </a:spcAft>
              <a:buNone/>
              <a:defRPr sz="1200">
                <a:latin typeface="Overpass"/>
                <a:ea typeface="Overpass"/>
                <a:cs typeface="Overpass"/>
                <a:sym typeface="Overpass"/>
              </a:defRPr>
            </a:lvl8pPr>
            <a:lvl9pPr lvl="8" rtl="0">
              <a:spcBef>
                <a:spcPts val="600"/>
              </a:spcBef>
              <a:spcAft>
                <a:spcPts val="0"/>
              </a:spcAft>
              <a:buNone/>
              <a:defRPr sz="1200">
                <a:latin typeface="Overpass"/>
                <a:ea typeface="Overpass"/>
                <a:cs typeface="Overpass"/>
                <a:sym typeface="Overpass"/>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ue">
  <p:cSld name="TITLE_2">
    <p:spTree>
      <p:nvGrpSpPr>
        <p:cNvPr id="1" name="Shape 262"/>
        <p:cNvGrpSpPr/>
        <p:nvPr/>
      </p:nvGrpSpPr>
      <p:grpSpPr>
        <a:xfrm>
          <a:off x="0" y="0"/>
          <a:ext cx="0" cy="0"/>
          <a:chOff x="0" y="0"/>
          <a:chExt cx="0" cy="0"/>
        </a:xfrm>
      </p:grpSpPr>
      <p:sp>
        <p:nvSpPr>
          <p:cNvPr id="263" name="Google Shape;263;p68"/>
          <p:cNvSpPr txBox="1">
            <a:spLocks noGrp="1"/>
          </p:cNvSpPr>
          <p:nvPr>
            <p:ph type="title"/>
          </p:nvPr>
        </p:nvSpPr>
        <p:spPr>
          <a:xfrm>
            <a:off x="826650" y="1660725"/>
            <a:ext cx="7490700" cy="1822200"/>
          </a:xfrm>
          <a:prstGeom prst="rect">
            <a:avLst/>
          </a:prstGeom>
        </p:spPr>
        <p:txBody>
          <a:bodyPr spcFirstLastPara="1" wrap="square" lIns="91425" tIns="91425" rIns="91425" bIns="91425" anchor="b" anchorCtr="0"/>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red 1">
  <p:cSld name="CUSTOM_1_1_2">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69"/>
          <p:cNvSpPr txBox="1">
            <a:spLocks noGrp="1"/>
          </p:cNvSpPr>
          <p:nvPr>
            <p:ph type="title"/>
          </p:nvPr>
        </p:nvSpPr>
        <p:spPr>
          <a:xfrm>
            <a:off x="826650" y="1660725"/>
            <a:ext cx="7490700" cy="1822200"/>
          </a:xfrm>
          <a:prstGeom prst="rect">
            <a:avLst/>
          </a:prstGeom>
        </p:spPr>
        <p:txBody>
          <a:bodyPr spcFirstLastPara="1" wrap="square" lIns="91425" tIns="91425" rIns="91425" bIns="91425"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quotes, graphics">
  <p:cSld name="CUSTOM_1_2">
    <p:spTree>
      <p:nvGrpSpPr>
        <p:cNvPr id="1" name="Shape 266"/>
        <p:cNvGrpSpPr/>
        <p:nvPr/>
      </p:nvGrpSpPr>
      <p:grpSpPr>
        <a:xfrm>
          <a:off x="0" y="0"/>
          <a:ext cx="0" cy="0"/>
          <a:chOff x="0" y="0"/>
          <a:chExt cx="0" cy="0"/>
        </a:xfrm>
      </p:grpSpPr>
      <p:sp>
        <p:nvSpPr>
          <p:cNvPr id="267" name="Google Shape;267;p70"/>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68" name="Google Shape;268;p70"/>
          <p:cNvSpPr txBox="1">
            <a:spLocks noGrp="1"/>
          </p:cNvSpPr>
          <p:nvPr>
            <p:ph type="body" idx="1"/>
          </p:nvPr>
        </p:nvSpPr>
        <p:spPr>
          <a:xfrm>
            <a:off x="826700" y="1878994"/>
            <a:ext cx="3509100" cy="1771500"/>
          </a:xfrm>
          <a:prstGeom prst="rect">
            <a:avLst/>
          </a:prstGeom>
        </p:spPr>
        <p:txBody>
          <a:bodyPr spcFirstLastPara="1" wrap="square" lIns="91425" tIns="91425" rIns="91425" bIns="91425" anchor="t" anchorCtr="0"/>
          <a:lstStyle>
            <a:lvl1pPr marL="457200" lvl="0" indent="-292100" algn="ctr" rtl="0">
              <a:spcBef>
                <a:spcPts val="600"/>
              </a:spcBef>
              <a:spcAft>
                <a:spcPts val="0"/>
              </a:spcAft>
              <a:buSzPts val="1000"/>
              <a:buFont typeface="Proxima Nova"/>
              <a:buChar char="●"/>
              <a:defRPr>
                <a:latin typeface="Proxima Nova"/>
                <a:ea typeface="Proxima Nova"/>
                <a:cs typeface="Proxima Nova"/>
                <a:sym typeface="Proxima Nova"/>
              </a:defRPr>
            </a:lvl1pPr>
            <a:lvl2pPr marL="914400" lvl="1" indent="-292100" algn="ctr" rtl="0">
              <a:spcBef>
                <a:spcPts val="0"/>
              </a:spcBef>
              <a:spcAft>
                <a:spcPts val="0"/>
              </a:spcAft>
              <a:buSzPts val="1000"/>
              <a:buFont typeface="Proxima Nova"/>
              <a:buChar char="○"/>
              <a:defRPr>
                <a:latin typeface="Proxima Nova"/>
                <a:ea typeface="Proxima Nova"/>
                <a:cs typeface="Proxima Nova"/>
                <a:sym typeface="Proxima Nova"/>
              </a:defRPr>
            </a:lvl2pPr>
            <a:lvl3pPr marL="1371600" lvl="2" indent="-292100" algn="ctr" rtl="0">
              <a:spcBef>
                <a:spcPts val="0"/>
              </a:spcBef>
              <a:spcAft>
                <a:spcPts val="0"/>
              </a:spcAft>
              <a:buSzPts val="1000"/>
              <a:buFont typeface="Proxima Nova"/>
              <a:buChar char="■"/>
              <a:defRPr>
                <a:latin typeface="Proxima Nova"/>
                <a:ea typeface="Proxima Nova"/>
                <a:cs typeface="Proxima Nova"/>
                <a:sym typeface="Proxima Nova"/>
              </a:defRPr>
            </a:lvl3pPr>
            <a:lvl4pPr marL="1828800" lvl="3" indent="-292100" algn="ctr" rtl="0">
              <a:spcBef>
                <a:spcPts val="0"/>
              </a:spcBef>
              <a:spcAft>
                <a:spcPts val="0"/>
              </a:spcAft>
              <a:buSzPts val="1000"/>
              <a:buFont typeface="Proxima Nova"/>
              <a:buChar char="●"/>
              <a:defRPr>
                <a:latin typeface="Proxima Nova"/>
                <a:ea typeface="Proxima Nova"/>
                <a:cs typeface="Proxima Nova"/>
                <a:sym typeface="Proxima Nova"/>
              </a:defRPr>
            </a:lvl4pPr>
            <a:lvl5pPr marL="2286000" lvl="4" indent="-292100" algn="ctr" rtl="0">
              <a:spcBef>
                <a:spcPts val="0"/>
              </a:spcBef>
              <a:spcAft>
                <a:spcPts val="0"/>
              </a:spcAft>
              <a:buSzPts val="1000"/>
              <a:buFont typeface="Proxima Nova"/>
              <a:buChar char="○"/>
              <a:defRPr>
                <a:latin typeface="Proxima Nova"/>
                <a:ea typeface="Proxima Nova"/>
                <a:cs typeface="Proxima Nova"/>
                <a:sym typeface="Proxima Nova"/>
              </a:defRPr>
            </a:lvl5pPr>
            <a:lvl6pPr marL="2743200" lvl="5" indent="-292100" algn="ctr" rtl="0">
              <a:spcBef>
                <a:spcPts val="0"/>
              </a:spcBef>
              <a:spcAft>
                <a:spcPts val="0"/>
              </a:spcAft>
              <a:buSzPts val="1000"/>
              <a:buFont typeface="Proxima Nova"/>
              <a:buChar char="■"/>
              <a:defRPr>
                <a:latin typeface="Proxima Nova"/>
                <a:ea typeface="Proxima Nova"/>
                <a:cs typeface="Proxima Nova"/>
                <a:sym typeface="Proxima Nova"/>
              </a:defRPr>
            </a:lvl6pPr>
            <a:lvl7pPr marL="3200400" lvl="6" indent="-292100" algn="ctr" rtl="0">
              <a:spcBef>
                <a:spcPts val="0"/>
              </a:spcBef>
              <a:spcAft>
                <a:spcPts val="0"/>
              </a:spcAft>
              <a:buSzPts val="1000"/>
              <a:buFont typeface="Proxima Nova"/>
              <a:buChar char="●"/>
              <a:defRPr>
                <a:latin typeface="Proxima Nova"/>
                <a:ea typeface="Proxima Nova"/>
                <a:cs typeface="Proxima Nova"/>
                <a:sym typeface="Proxima Nova"/>
              </a:defRPr>
            </a:lvl7pPr>
            <a:lvl8pPr marL="3657600" lvl="7" indent="-292100" algn="ctr" rtl="0">
              <a:spcBef>
                <a:spcPts val="0"/>
              </a:spcBef>
              <a:spcAft>
                <a:spcPts val="0"/>
              </a:spcAft>
              <a:buSzPts val="1000"/>
              <a:buFont typeface="Proxima Nova"/>
              <a:buChar char="○"/>
              <a:defRPr>
                <a:latin typeface="Proxima Nova"/>
                <a:ea typeface="Proxima Nova"/>
                <a:cs typeface="Proxima Nova"/>
                <a:sym typeface="Proxima Nova"/>
              </a:defRPr>
            </a:lvl8pPr>
            <a:lvl9pPr marL="4114800" lvl="8" indent="-292100" algn="ctr" rtl="0">
              <a:spcBef>
                <a:spcPts val="0"/>
              </a:spcBef>
              <a:spcAft>
                <a:spcPts val="0"/>
              </a:spcAft>
              <a:buSzPts val="1000"/>
              <a:buFont typeface="Proxima Nova"/>
              <a:buChar char="■"/>
              <a:defRPr>
                <a:latin typeface="Proxima Nova"/>
                <a:ea typeface="Proxima Nova"/>
                <a:cs typeface="Proxima Nova"/>
                <a:sym typeface="Proxima Nova"/>
              </a:defRPr>
            </a:lvl9pPr>
          </a:lstStyle>
          <a:p>
            <a:endParaRPr/>
          </a:p>
        </p:txBody>
      </p:sp>
      <p:sp>
        <p:nvSpPr>
          <p:cNvPr id="269" name="Google Shape;269;p70"/>
          <p:cNvSpPr txBox="1">
            <a:spLocks noGrp="1"/>
          </p:cNvSpPr>
          <p:nvPr>
            <p:ph type="body" idx="2"/>
          </p:nvPr>
        </p:nvSpPr>
        <p:spPr>
          <a:xfrm>
            <a:off x="4808250" y="1878994"/>
            <a:ext cx="3509100" cy="1771500"/>
          </a:xfrm>
          <a:prstGeom prst="rect">
            <a:avLst/>
          </a:prstGeom>
        </p:spPr>
        <p:txBody>
          <a:bodyPr spcFirstLastPara="1" wrap="square" lIns="91425" tIns="91425" rIns="91425" bIns="91425" anchor="t" anchorCtr="0"/>
          <a:lstStyle>
            <a:lvl1pPr marL="457200" lvl="0" indent="-292100" algn="ctr" rtl="0">
              <a:spcBef>
                <a:spcPts val="600"/>
              </a:spcBef>
              <a:spcAft>
                <a:spcPts val="0"/>
              </a:spcAft>
              <a:buSzPts val="1000"/>
              <a:buFont typeface="Proxima Nova"/>
              <a:buChar char="●"/>
              <a:defRPr>
                <a:latin typeface="Proxima Nova"/>
                <a:ea typeface="Proxima Nova"/>
                <a:cs typeface="Proxima Nova"/>
                <a:sym typeface="Proxima Nova"/>
              </a:defRPr>
            </a:lvl1pPr>
            <a:lvl2pPr marL="914400" lvl="1" indent="-292100" algn="ctr" rtl="0">
              <a:spcBef>
                <a:spcPts val="0"/>
              </a:spcBef>
              <a:spcAft>
                <a:spcPts val="0"/>
              </a:spcAft>
              <a:buSzPts val="1000"/>
              <a:buFont typeface="Proxima Nova"/>
              <a:buChar char="○"/>
              <a:defRPr>
                <a:latin typeface="Proxima Nova"/>
                <a:ea typeface="Proxima Nova"/>
                <a:cs typeface="Proxima Nova"/>
                <a:sym typeface="Proxima Nova"/>
              </a:defRPr>
            </a:lvl2pPr>
            <a:lvl3pPr marL="1371600" lvl="2" indent="-292100" algn="ctr" rtl="0">
              <a:spcBef>
                <a:spcPts val="0"/>
              </a:spcBef>
              <a:spcAft>
                <a:spcPts val="0"/>
              </a:spcAft>
              <a:buSzPts val="1000"/>
              <a:buFont typeface="Proxima Nova"/>
              <a:buChar char="■"/>
              <a:defRPr>
                <a:latin typeface="Proxima Nova"/>
                <a:ea typeface="Proxima Nova"/>
                <a:cs typeface="Proxima Nova"/>
                <a:sym typeface="Proxima Nova"/>
              </a:defRPr>
            </a:lvl3pPr>
            <a:lvl4pPr marL="1828800" lvl="3" indent="-292100" algn="ctr" rtl="0">
              <a:spcBef>
                <a:spcPts val="0"/>
              </a:spcBef>
              <a:spcAft>
                <a:spcPts val="0"/>
              </a:spcAft>
              <a:buSzPts val="1000"/>
              <a:buFont typeface="Proxima Nova"/>
              <a:buChar char="●"/>
              <a:defRPr>
                <a:latin typeface="Proxima Nova"/>
                <a:ea typeface="Proxima Nova"/>
                <a:cs typeface="Proxima Nova"/>
                <a:sym typeface="Proxima Nova"/>
              </a:defRPr>
            </a:lvl4pPr>
            <a:lvl5pPr marL="2286000" lvl="4" indent="-292100" algn="ctr" rtl="0">
              <a:spcBef>
                <a:spcPts val="0"/>
              </a:spcBef>
              <a:spcAft>
                <a:spcPts val="0"/>
              </a:spcAft>
              <a:buSzPts val="1000"/>
              <a:buFont typeface="Proxima Nova"/>
              <a:buChar char="○"/>
              <a:defRPr>
                <a:latin typeface="Proxima Nova"/>
                <a:ea typeface="Proxima Nova"/>
                <a:cs typeface="Proxima Nova"/>
                <a:sym typeface="Proxima Nova"/>
              </a:defRPr>
            </a:lvl5pPr>
            <a:lvl6pPr marL="2743200" lvl="5" indent="-292100" algn="ctr" rtl="0">
              <a:spcBef>
                <a:spcPts val="0"/>
              </a:spcBef>
              <a:spcAft>
                <a:spcPts val="0"/>
              </a:spcAft>
              <a:buSzPts val="1000"/>
              <a:buFont typeface="Proxima Nova"/>
              <a:buChar char="■"/>
              <a:defRPr>
                <a:latin typeface="Proxima Nova"/>
                <a:ea typeface="Proxima Nova"/>
                <a:cs typeface="Proxima Nova"/>
                <a:sym typeface="Proxima Nova"/>
              </a:defRPr>
            </a:lvl6pPr>
            <a:lvl7pPr marL="3200400" lvl="6" indent="-292100" algn="ctr" rtl="0">
              <a:spcBef>
                <a:spcPts val="0"/>
              </a:spcBef>
              <a:spcAft>
                <a:spcPts val="0"/>
              </a:spcAft>
              <a:buSzPts val="1000"/>
              <a:buFont typeface="Proxima Nova"/>
              <a:buChar char="●"/>
              <a:defRPr>
                <a:latin typeface="Proxima Nova"/>
                <a:ea typeface="Proxima Nova"/>
                <a:cs typeface="Proxima Nova"/>
                <a:sym typeface="Proxima Nova"/>
              </a:defRPr>
            </a:lvl7pPr>
            <a:lvl8pPr marL="3657600" lvl="7" indent="-292100" algn="ctr" rtl="0">
              <a:spcBef>
                <a:spcPts val="0"/>
              </a:spcBef>
              <a:spcAft>
                <a:spcPts val="0"/>
              </a:spcAft>
              <a:buSzPts val="1000"/>
              <a:buFont typeface="Proxima Nova"/>
              <a:buChar char="○"/>
              <a:defRPr>
                <a:latin typeface="Proxima Nova"/>
                <a:ea typeface="Proxima Nova"/>
                <a:cs typeface="Proxima Nova"/>
                <a:sym typeface="Proxima Nova"/>
              </a:defRPr>
            </a:lvl8pPr>
            <a:lvl9pPr marL="4114800" lvl="8" indent="-292100" algn="ctr" rtl="0">
              <a:spcBef>
                <a:spcPts val="0"/>
              </a:spcBef>
              <a:spcAft>
                <a:spcPts val="0"/>
              </a:spcAft>
              <a:buSzPts val="1000"/>
              <a:buFont typeface="Proxima Nova"/>
              <a:buChar char="■"/>
              <a:defRPr>
                <a:latin typeface="Proxima Nova"/>
                <a:ea typeface="Proxima Nova"/>
                <a:cs typeface="Proxima Nova"/>
                <a:sym typeface="Proxima Nova"/>
              </a:defRPr>
            </a:lvl9pPr>
          </a:lstStyle>
          <a:p>
            <a:endParaRPr/>
          </a:p>
        </p:txBody>
      </p:sp>
      <p:cxnSp>
        <p:nvCxnSpPr>
          <p:cNvPr id="270" name="Google Shape;270;p70"/>
          <p:cNvCxnSpPr/>
          <p:nvPr/>
        </p:nvCxnSpPr>
        <p:spPr>
          <a:xfrm>
            <a:off x="4808250" y="3915900"/>
            <a:ext cx="3509100" cy="0"/>
          </a:xfrm>
          <a:prstGeom prst="straightConnector1">
            <a:avLst/>
          </a:prstGeom>
          <a:noFill/>
          <a:ln w="9525" cap="flat" cmpd="sng">
            <a:solidFill>
              <a:schemeClr val="lt2"/>
            </a:solidFill>
            <a:prstDash val="solid"/>
            <a:round/>
            <a:headEnd type="none" w="med" len="med"/>
            <a:tailEnd type="none" w="med" len="med"/>
          </a:ln>
        </p:spPr>
      </p:cxnSp>
      <p:cxnSp>
        <p:nvCxnSpPr>
          <p:cNvPr id="271" name="Google Shape;271;p70"/>
          <p:cNvCxnSpPr/>
          <p:nvPr/>
        </p:nvCxnSpPr>
        <p:spPr>
          <a:xfrm>
            <a:off x="826700" y="3915900"/>
            <a:ext cx="3509100" cy="0"/>
          </a:xfrm>
          <a:prstGeom prst="straightConnector1">
            <a:avLst/>
          </a:prstGeom>
          <a:noFill/>
          <a:ln w="9525" cap="flat" cmpd="sng">
            <a:solidFill>
              <a:schemeClr val="lt2"/>
            </a:solidFill>
            <a:prstDash val="solid"/>
            <a:round/>
            <a:headEnd type="none" w="med" len="med"/>
            <a:tailEnd type="none" w="med" len="med"/>
          </a:ln>
        </p:spPr>
      </p:cxnSp>
      <p:sp>
        <p:nvSpPr>
          <p:cNvPr id="272" name="Google Shape;272;p70"/>
          <p:cNvSpPr txBox="1">
            <a:spLocks noGrp="1"/>
          </p:cNvSpPr>
          <p:nvPr>
            <p:ph type="subTitle" idx="3"/>
          </p:nvPr>
        </p:nvSpPr>
        <p:spPr>
          <a:xfrm>
            <a:off x="826775" y="3934694"/>
            <a:ext cx="3509100" cy="5376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sz="1000">
                <a:latin typeface="Proxima Nova"/>
                <a:ea typeface="Proxima Nova"/>
                <a:cs typeface="Proxima Nova"/>
                <a:sym typeface="Proxima Nova"/>
              </a:defRPr>
            </a:lvl1pPr>
            <a:lvl2pPr lvl="1" rtl="0">
              <a:lnSpc>
                <a:spcPct val="100000"/>
              </a:lnSpc>
              <a:spcBef>
                <a:spcPts val="0"/>
              </a:spcBef>
              <a:spcAft>
                <a:spcPts val="0"/>
              </a:spcAft>
              <a:buNone/>
              <a:defRPr sz="1000">
                <a:latin typeface="Proxima Nova"/>
                <a:ea typeface="Proxima Nova"/>
                <a:cs typeface="Proxima Nova"/>
                <a:sym typeface="Proxima Nova"/>
              </a:defRPr>
            </a:lvl2pPr>
            <a:lvl3pPr lvl="2" rtl="0">
              <a:lnSpc>
                <a:spcPct val="100000"/>
              </a:lnSpc>
              <a:spcBef>
                <a:spcPts val="0"/>
              </a:spcBef>
              <a:spcAft>
                <a:spcPts val="0"/>
              </a:spcAft>
              <a:buNone/>
              <a:defRPr sz="1000">
                <a:latin typeface="Proxima Nova"/>
                <a:ea typeface="Proxima Nova"/>
                <a:cs typeface="Proxima Nova"/>
                <a:sym typeface="Proxima Nova"/>
              </a:defRPr>
            </a:lvl3pPr>
            <a:lvl4pPr lvl="3" rtl="0">
              <a:lnSpc>
                <a:spcPct val="100000"/>
              </a:lnSpc>
              <a:spcBef>
                <a:spcPts val="0"/>
              </a:spcBef>
              <a:spcAft>
                <a:spcPts val="0"/>
              </a:spcAft>
              <a:buNone/>
              <a:defRPr sz="1000">
                <a:latin typeface="Proxima Nova"/>
                <a:ea typeface="Proxima Nova"/>
                <a:cs typeface="Proxima Nova"/>
                <a:sym typeface="Proxima Nova"/>
              </a:defRPr>
            </a:lvl4pPr>
            <a:lvl5pPr lvl="4" rtl="0">
              <a:lnSpc>
                <a:spcPct val="100000"/>
              </a:lnSpc>
              <a:spcBef>
                <a:spcPts val="0"/>
              </a:spcBef>
              <a:spcAft>
                <a:spcPts val="0"/>
              </a:spcAft>
              <a:buNone/>
              <a:defRPr sz="1000">
                <a:latin typeface="Proxima Nova"/>
                <a:ea typeface="Proxima Nova"/>
                <a:cs typeface="Proxima Nova"/>
                <a:sym typeface="Proxima Nova"/>
              </a:defRPr>
            </a:lvl5pPr>
            <a:lvl6pPr lvl="5" rtl="0">
              <a:lnSpc>
                <a:spcPct val="100000"/>
              </a:lnSpc>
              <a:spcBef>
                <a:spcPts val="0"/>
              </a:spcBef>
              <a:spcAft>
                <a:spcPts val="0"/>
              </a:spcAft>
              <a:buNone/>
              <a:defRPr sz="1000">
                <a:latin typeface="Proxima Nova"/>
                <a:ea typeface="Proxima Nova"/>
                <a:cs typeface="Proxima Nova"/>
                <a:sym typeface="Proxima Nova"/>
              </a:defRPr>
            </a:lvl6pPr>
            <a:lvl7pPr lvl="6" rtl="0">
              <a:lnSpc>
                <a:spcPct val="100000"/>
              </a:lnSpc>
              <a:spcBef>
                <a:spcPts val="0"/>
              </a:spcBef>
              <a:spcAft>
                <a:spcPts val="0"/>
              </a:spcAft>
              <a:buNone/>
              <a:defRPr sz="1000">
                <a:latin typeface="Proxima Nova"/>
                <a:ea typeface="Proxima Nova"/>
                <a:cs typeface="Proxima Nova"/>
                <a:sym typeface="Proxima Nova"/>
              </a:defRPr>
            </a:lvl7pPr>
            <a:lvl8pPr lvl="7" rtl="0">
              <a:lnSpc>
                <a:spcPct val="100000"/>
              </a:lnSpc>
              <a:spcBef>
                <a:spcPts val="0"/>
              </a:spcBef>
              <a:spcAft>
                <a:spcPts val="0"/>
              </a:spcAft>
              <a:buNone/>
              <a:defRPr sz="1000">
                <a:latin typeface="Proxima Nova"/>
                <a:ea typeface="Proxima Nova"/>
                <a:cs typeface="Proxima Nova"/>
                <a:sym typeface="Proxima Nova"/>
              </a:defRPr>
            </a:lvl8pPr>
            <a:lvl9pPr lvl="8" rtl="0">
              <a:lnSpc>
                <a:spcPct val="100000"/>
              </a:lnSpc>
              <a:spcBef>
                <a:spcPts val="0"/>
              </a:spcBef>
              <a:spcAft>
                <a:spcPts val="0"/>
              </a:spcAft>
              <a:buNone/>
              <a:defRPr sz="1000">
                <a:latin typeface="Proxima Nova"/>
                <a:ea typeface="Proxima Nova"/>
                <a:cs typeface="Proxima Nova"/>
                <a:sym typeface="Proxima Nova"/>
              </a:defRPr>
            </a:lvl9pPr>
          </a:lstStyle>
          <a:p>
            <a:endParaRPr/>
          </a:p>
        </p:txBody>
      </p:sp>
      <p:sp>
        <p:nvSpPr>
          <p:cNvPr id="273" name="Google Shape;273;p70"/>
          <p:cNvSpPr txBox="1">
            <a:spLocks noGrp="1"/>
          </p:cNvSpPr>
          <p:nvPr>
            <p:ph type="subTitle" idx="4"/>
          </p:nvPr>
        </p:nvSpPr>
        <p:spPr>
          <a:xfrm>
            <a:off x="4808250" y="3934694"/>
            <a:ext cx="3509100" cy="5376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sz="1000">
                <a:latin typeface="Proxima Nova"/>
                <a:ea typeface="Proxima Nova"/>
                <a:cs typeface="Proxima Nova"/>
                <a:sym typeface="Proxima Nova"/>
              </a:defRPr>
            </a:lvl1pPr>
            <a:lvl2pPr lvl="1" rtl="0">
              <a:lnSpc>
                <a:spcPct val="100000"/>
              </a:lnSpc>
              <a:spcBef>
                <a:spcPts val="0"/>
              </a:spcBef>
              <a:spcAft>
                <a:spcPts val="0"/>
              </a:spcAft>
              <a:buNone/>
              <a:defRPr sz="1000">
                <a:latin typeface="Proxima Nova"/>
                <a:ea typeface="Proxima Nova"/>
                <a:cs typeface="Proxima Nova"/>
                <a:sym typeface="Proxima Nova"/>
              </a:defRPr>
            </a:lvl2pPr>
            <a:lvl3pPr lvl="2" rtl="0">
              <a:lnSpc>
                <a:spcPct val="100000"/>
              </a:lnSpc>
              <a:spcBef>
                <a:spcPts val="0"/>
              </a:spcBef>
              <a:spcAft>
                <a:spcPts val="0"/>
              </a:spcAft>
              <a:buNone/>
              <a:defRPr sz="1000">
                <a:latin typeface="Proxima Nova"/>
                <a:ea typeface="Proxima Nova"/>
                <a:cs typeface="Proxima Nova"/>
                <a:sym typeface="Proxima Nova"/>
              </a:defRPr>
            </a:lvl3pPr>
            <a:lvl4pPr lvl="3" rtl="0">
              <a:lnSpc>
                <a:spcPct val="100000"/>
              </a:lnSpc>
              <a:spcBef>
                <a:spcPts val="0"/>
              </a:spcBef>
              <a:spcAft>
                <a:spcPts val="0"/>
              </a:spcAft>
              <a:buNone/>
              <a:defRPr sz="1000">
                <a:latin typeface="Proxima Nova"/>
                <a:ea typeface="Proxima Nova"/>
                <a:cs typeface="Proxima Nova"/>
                <a:sym typeface="Proxima Nova"/>
              </a:defRPr>
            </a:lvl4pPr>
            <a:lvl5pPr lvl="4" rtl="0">
              <a:lnSpc>
                <a:spcPct val="100000"/>
              </a:lnSpc>
              <a:spcBef>
                <a:spcPts val="0"/>
              </a:spcBef>
              <a:spcAft>
                <a:spcPts val="0"/>
              </a:spcAft>
              <a:buNone/>
              <a:defRPr sz="1000">
                <a:latin typeface="Proxima Nova"/>
                <a:ea typeface="Proxima Nova"/>
                <a:cs typeface="Proxima Nova"/>
                <a:sym typeface="Proxima Nova"/>
              </a:defRPr>
            </a:lvl5pPr>
            <a:lvl6pPr lvl="5" rtl="0">
              <a:lnSpc>
                <a:spcPct val="100000"/>
              </a:lnSpc>
              <a:spcBef>
                <a:spcPts val="0"/>
              </a:spcBef>
              <a:spcAft>
                <a:spcPts val="0"/>
              </a:spcAft>
              <a:buNone/>
              <a:defRPr sz="1000">
                <a:latin typeface="Proxima Nova"/>
                <a:ea typeface="Proxima Nova"/>
                <a:cs typeface="Proxima Nova"/>
                <a:sym typeface="Proxima Nova"/>
              </a:defRPr>
            </a:lvl6pPr>
            <a:lvl7pPr lvl="6" rtl="0">
              <a:lnSpc>
                <a:spcPct val="100000"/>
              </a:lnSpc>
              <a:spcBef>
                <a:spcPts val="0"/>
              </a:spcBef>
              <a:spcAft>
                <a:spcPts val="0"/>
              </a:spcAft>
              <a:buNone/>
              <a:defRPr sz="1000">
                <a:latin typeface="Proxima Nova"/>
                <a:ea typeface="Proxima Nova"/>
                <a:cs typeface="Proxima Nova"/>
                <a:sym typeface="Proxima Nova"/>
              </a:defRPr>
            </a:lvl7pPr>
            <a:lvl8pPr lvl="7" rtl="0">
              <a:lnSpc>
                <a:spcPct val="100000"/>
              </a:lnSpc>
              <a:spcBef>
                <a:spcPts val="0"/>
              </a:spcBef>
              <a:spcAft>
                <a:spcPts val="0"/>
              </a:spcAft>
              <a:buNone/>
              <a:defRPr sz="1000">
                <a:latin typeface="Proxima Nova"/>
                <a:ea typeface="Proxima Nova"/>
                <a:cs typeface="Proxima Nova"/>
                <a:sym typeface="Proxima Nova"/>
              </a:defRPr>
            </a:lvl8pPr>
            <a:lvl9pPr lvl="8" rtl="0">
              <a:lnSpc>
                <a:spcPct val="100000"/>
              </a:lnSpc>
              <a:spcBef>
                <a:spcPts val="0"/>
              </a:spcBef>
              <a:spcAft>
                <a:spcPts val="0"/>
              </a:spcAft>
              <a:buNone/>
              <a:defRPr sz="1000">
                <a:latin typeface="Proxima Nova"/>
                <a:ea typeface="Proxima Nova"/>
                <a:cs typeface="Proxima Nova"/>
                <a:sym typeface="Proxima Nov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lide title, quotes, graphics">
  <p:cSld name="CUSTOM_1_1_3">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7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71"/>
          <p:cNvSpPr txBox="1">
            <a:spLocks noGrp="1"/>
          </p:cNvSpPr>
          <p:nvPr>
            <p:ph type="body" idx="1"/>
          </p:nvPr>
        </p:nvSpPr>
        <p:spPr>
          <a:xfrm>
            <a:off x="743000" y="2463573"/>
            <a:ext cx="2362500" cy="12996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cxnSp>
        <p:nvCxnSpPr>
          <p:cNvPr id="277" name="Google Shape;277;p71"/>
          <p:cNvCxnSpPr/>
          <p:nvPr/>
        </p:nvCxnSpPr>
        <p:spPr>
          <a:xfrm>
            <a:off x="743000" y="3915900"/>
            <a:ext cx="2370900" cy="0"/>
          </a:xfrm>
          <a:prstGeom prst="straightConnector1">
            <a:avLst/>
          </a:prstGeom>
          <a:noFill/>
          <a:ln w="9525" cap="flat" cmpd="sng">
            <a:solidFill>
              <a:schemeClr val="lt2"/>
            </a:solidFill>
            <a:prstDash val="solid"/>
            <a:round/>
            <a:headEnd type="none" w="med" len="med"/>
            <a:tailEnd type="none" w="med" len="med"/>
          </a:ln>
        </p:spPr>
      </p:cxnSp>
      <p:sp>
        <p:nvSpPr>
          <p:cNvPr id="278" name="Google Shape;278;p71"/>
          <p:cNvSpPr txBox="1">
            <a:spLocks noGrp="1"/>
          </p:cNvSpPr>
          <p:nvPr>
            <p:ph type="subTitle" idx="2"/>
          </p:nvPr>
        </p:nvSpPr>
        <p:spPr>
          <a:xfrm>
            <a:off x="742925" y="3934688"/>
            <a:ext cx="2362500" cy="5376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a:endParaRPr/>
          </a:p>
        </p:txBody>
      </p:sp>
      <p:sp>
        <p:nvSpPr>
          <p:cNvPr id="279" name="Google Shape;279;p71"/>
          <p:cNvSpPr txBox="1">
            <a:spLocks noGrp="1"/>
          </p:cNvSpPr>
          <p:nvPr>
            <p:ph type="body" idx="3"/>
          </p:nvPr>
        </p:nvSpPr>
        <p:spPr>
          <a:xfrm>
            <a:off x="3390750" y="2463573"/>
            <a:ext cx="2362500" cy="12996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cxnSp>
        <p:nvCxnSpPr>
          <p:cNvPr id="280" name="Google Shape;280;p71"/>
          <p:cNvCxnSpPr/>
          <p:nvPr/>
        </p:nvCxnSpPr>
        <p:spPr>
          <a:xfrm>
            <a:off x="3386550" y="3915900"/>
            <a:ext cx="2370900" cy="0"/>
          </a:xfrm>
          <a:prstGeom prst="straightConnector1">
            <a:avLst/>
          </a:prstGeom>
          <a:noFill/>
          <a:ln w="9525" cap="flat" cmpd="sng">
            <a:solidFill>
              <a:schemeClr val="lt2"/>
            </a:solidFill>
            <a:prstDash val="solid"/>
            <a:round/>
            <a:headEnd type="none" w="med" len="med"/>
            <a:tailEnd type="none" w="med" len="med"/>
          </a:ln>
        </p:spPr>
      </p:cxnSp>
      <p:sp>
        <p:nvSpPr>
          <p:cNvPr id="281" name="Google Shape;281;p71"/>
          <p:cNvSpPr txBox="1">
            <a:spLocks noGrp="1"/>
          </p:cNvSpPr>
          <p:nvPr>
            <p:ph type="subTitle" idx="4"/>
          </p:nvPr>
        </p:nvSpPr>
        <p:spPr>
          <a:xfrm>
            <a:off x="3390750" y="3934688"/>
            <a:ext cx="2362500" cy="5376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a:endParaRPr/>
          </a:p>
        </p:txBody>
      </p:sp>
      <p:sp>
        <p:nvSpPr>
          <p:cNvPr id="282" name="Google Shape;282;p71"/>
          <p:cNvSpPr txBox="1">
            <a:spLocks noGrp="1"/>
          </p:cNvSpPr>
          <p:nvPr>
            <p:ph type="body" idx="5"/>
          </p:nvPr>
        </p:nvSpPr>
        <p:spPr>
          <a:xfrm>
            <a:off x="6034300" y="2463573"/>
            <a:ext cx="2362500" cy="12996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cxnSp>
        <p:nvCxnSpPr>
          <p:cNvPr id="283" name="Google Shape;283;p71"/>
          <p:cNvCxnSpPr/>
          <p:nvPr/>
        </p:nvCxnSpPr>
        <p:spPr>
          <a:xfrm>
            <a:off x="6030100" y="3915900"/>
            <a:ext cx="2370900" cy="0"/>
          </a:xfrm>
          <a:prstGeom prst="straightConnector1">
            <a:avLst/>
          </a:prstGeom>
          <a:noFill/>
          <a:ln w="9525" cap="flat" cmpd="sng">
            <a:solidFill>
              <a:schemeClr val="lt2"/>
            </a:solidFill>
            <a:prstDash val="solid"/>
            <a:round/>
            <a:headEnd type="none" w="med" len="med"/>
            <a:tailEnd type="none" w="med" len="med"/>
          </a:ln>
        </p:spPr>
      </p:cxnSp>
      <p:sp>
        <p:nvSpPr>
          <p:cNvPr id="284" name="Google Shape;284;p71"/>
          <p:cNvSpPr txBox="1">
            <a:spLocks noGrp="1"/>
          </p:cNvSpPr>
          <p:nvPr>
            <p:ph type="subTitle" idx="6"/>
          </p:nvPr>
        </p:nvSpPr>
        <p:spPr>
          <a:xfrm>
            <a:off x="6034300" y="3934688"/>
            <a:ext cx="2362500" cy="5376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a:endParaRPr/>
          </a:p>
        </p:txBody>
      </p:sp>
      <p:sp>
        <p:nvSpPr>
          <p:cNvPr id="285" name="Google Shape;285;p71"/>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86" name="Google Shape;286;p71"/>
          <p:cNvSpPr txBox="1">
            <a:spLocks noGrp="1"/>
          </p:cNvSpPr>
          <p:nvPr>
            <p:ph type="subTitle" idx="7"/>
          </p:nvPr>
        </p:nvSpPr>
        <p:spPr>
          <a:xfrm>
            <a:off x="826650" y="929775"/>
            <a:ext cx="75582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otes, graphics 1">
  <p:cSld name="CUSTOM_1_1_1_1">
    <p:bg>
      <p:bgPr>
        <a:blipFill>
          <a:blip r:embed="rId2">
            <a:alphaModFix/>
          </a:blip>
          <a:stretch>
            <a:fillRect/>
          </a:stretch>
        </a:blipFill>
        <a:effectLst/>
      </p:bgPr>
    </p:bg>
    <p:spTree>
      <p:nvGrpSpPr>
        <p:cNvPr id="1" name="Shape 287"/>
        <p:cNvGrpSpPr/>
        <p:nvPr/>
      </p:nvGrpSpPr>
      <p:grpSpPr>
        <a:xfrm>
          <a:off x="0" y="0"/>
          <a:ext cx="0" cy="0"/>
          <a:chOff x="0" y="0"/>
          <a:chExt cx="0" cy="0"/>
        </a:xfrm>
      </p:grpSpPr>
      <p:sp>
        <p:nvSpPr>
          <p:cNvPr id="288" name="Google Shape;288;p7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9" name="Google Shape;289;p72"/>
          <p:cNvSpPr txBox="1">
            <a:spLocks noGrp="1"/>
          </p:cNvSpPr>
          <p:nvPr>
            <p:ph type="body" idx="1"/>
          </p:nvPr>
        </p:nvSpPr>
        <p:spPr>
          <a:xfrm>
            <a:off x="747200" y="1474849"/>
            <a:ext cx="2362500" cy="22452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90" name="Google Shape;290;p72"/>
          <p:cNvSpPr txBox="1">
            <a:spLocks noGrp="1"/>
          </p:cNvSpPr>
          <p:nvPr>
            <p:ph type="body" idx="2"/>
          </p:nvPr>
        </p:nvSpPr>
        <p:spPr>
          <a:xfrm>
            <a:off x="3390750" y="1474774"/>
            <a:ext cx="2362500" cy="22452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cxnSp>
        <p:nvCxnSpPr>
          <p:cNvPr id="291" name="Google Shape;291;p72"/>
          <p:cNvCxnSpPr/>
          <p:nvPr/>
        </p:nvCxnSpPr>
        <p:spPr>
          <a:xfrm>
            <a:off x="3386550" y="3915900"/>
            <a:ext cx="2370900" cy="0"/>
          </a:xfrm>
          <a:prstGeom prst="straightConnector1">
            <a:avLst/>
          </a:prstGeom>
          <a:noFill/>
          <a:ln w="9525" cap="flat" cmpd="sng">
            <a:solidFill>
              <a:schemeClr val="lt2"/>
            </a:solidFill>
            <a:prstDash val="solid"/>
            <a:round/>
            <a:headEnd type="none" w="med" len="med"/>
            <a:tailEnd type="none" w="med" len="med"/>
          </a:ln>
        </p:spPr>
      </p:cxnSp>
      <p:sp>
        <p:nvSpPr>
          <p:cNvPr id="292" name="Google Shape;292;p72"/>
          <p:cNvSpPr txBox="1">
            <a:spLocks noGrp="1"/>
          </p:cNvSpPr>
          <p:nvPr>
            <p:ph type="subTitle" idx="3"/>
          </p:nvPr>
        </p:nvSpPr>
        <p:spPr>
          <a:xfrm>
            <a:off x="3390750" y="3934688"/>
            <a:ext cx="2362500" cy="5376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a:endParaRPr/>
          </a:p>
        </p:txBody>
      </p:sp>
      <p:sp>
        <p:nvSpPr>
          <p:cNvPr id="293" name="Google Shape;293;p72"/>
          <p:cNvSpPr txBox="1">
            <a:spLocks noGrp="1"/>
          </p:cNvSpPr>
          <p:nvPr>
            <p:ph type="body" idx="4"/>
          </p:nvPr>
        </p:nvSpPr>
        <p:spPr>
          <a:xfrm>
            <a:off x="6034300" y="1474774"/>
            <a:ext cx="2362500" cy="22452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cxnSp>
        <p:nvCxnSpPr>
          <p:cNvPr id="294" name="Google Shape;294;p72"/>
          <p:cNvCxnSpPr/>
          <p:nvPr/>
        </p:nvCxnSpPr>
        <p:spPr>
          <a:xfrm>
            <a:off x="743000" y="3915900"/>
            <a:ext cx="2370900" cy="0"/>
          </a:xfrm>
          <a:prstGeom prst="straightConnector1">
            <a:avLst/>
          </a:prstGeom>
          <a:noFill/>
          <a:ln w="9525" cap="flat" cmpd="sng">
            <a:solidFill>
              <a:schemeClr val="lt2"/>
            </a:solidFill>
            <a:prstDash val="solid"/>
            <a:round/>
            <a:headEnd type="none" w="med" len="med"/>
            <a:tailEnd type="none" w="med" len="med"/>
          </a:ln>
        </p:spPr>
      </p:cxnSp>
      <p:sp>
        <p:nvSpPr>
          <p:cNvPr id="295" name="Google Shape;295;p72"/>
          <p:cNvSpPr txBox="1">
            <a:spLocks noGrp="1"/>
          </p:cNvSpPr>
          <p:nvPr>
            <p:ph type="subTitle" idx="5"/>
          </p:nvPr>
        </p:nvSpPr>
        <p:spPr>
          <a:xfrm>
            <a:off x="747200" y="3934688"/>
            <a:ext cx="2362500" cy="5376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a:endParaRPr/>
          </a:p>
        </p:txBody>
      </p:sp>
      <p:cxnSp>
        <p:nvCxnSpPr>
          <p:cNvPr id="296" name="Google Shape;296;p72"/>
          <p:cNvCxnSpPr/>
          <p:nvPr/>
        </p:nvCxnSpPr>
        <p:spPr>
          <a:xfrm>
            <a:off x="6030100" y="3915900"/>
            <a:ext cx="2370900" cy="0"/>
          </a:xfrm>
          <a:prstGeom prst="straightConnector1">
            <a:avLst/>
          </a:prstGeom>
          <a:noFill/>
          <a:ln w="9525" cap="flat" cmpd="sng">
            <a:solidFill>
              <a:schemeClr val="lt2"/>
            </a:solidFill>
            <a:prstDash val="solid"/>
            <a:round/>
            <a:headEnd type="none" w="med" len="med"/>
            <a:tailEnd type="none" w="med" len="med"/>
          </a:ln>
        </p:spPr>
      </p:cxnSp>
      <p:sp>
        <p:nvSpPr>
          <p:cNvPr id="297" name="Google Shape;297;p72"/>
          <p:cNvSpPr txBox="1">
            <a:spLocks noGrp="1"/>
          </p:cNvSpPr>
          <p:nvPr>
            <p:ph type="subTitle" idx="6"/>
          </p:nvPr>
        </p:nvSpPr>
        <p:spPr>
          <a:xfrm>
            <a:off x="6034300" y="3934688"/>
            <a:ext cx="2362500" cy="5376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ree interconnected circles">
  <p:cSld name="CUSTOM_1_1_4">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73"/>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0" name="Google Shape;300;p73"/>
          <p:cNvSpPr txBox="1">
            <a:spLocks noGrp="1"/>
          </p:cNvSpPr>
          <p:nvPr>
            <p:ph type="body" idx="1"/>
          </p:nvPr>
        </p:nvSpPr>
        <p:spPr>
          <a:xfrm>
            <a:off x="2015500" y="3689156"/>
            <a:ext cx="1636500" cy="8409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01" name="Google Shape;301;p73"/>
          <p:cNvSpPr txBox="1">
            <a:spLocks noGrp="1"/>
          </p:cNvSpPr>
          <p:nvPr>
            <p:ph type="body" idx="2"/>
          </p:nvPr>
        </p:nvSpPr>
        <p:spPr>
          <a:xfrm>
            <a:off x="3753750" y="3689156"/>
            <a:ext cx="1636500" cy="8409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02" name="Google Shape;302;p73"/>
          <p:cNvSpPr txBox="1">
            <a:spLocks noGrp="1"/>
          </p:cNvSpPr>
          <p:nvPr>
            <p:ph type="body" idx="3"/>
          </p:nvPr>
        </p:nvSpPr>
        <p:spPr>
          <a:xfrm>
            <a:off x="5492000" y="3689156"/>
            <a:ext cx="1636500" cy="8409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03" name="Google Shape;303;p73"/>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04" name="Google Shape;304;p73"/>
          <p:cNvSpPr txBox="1">
            <a:spLocks noGrp="1"/>
          </p:cNvSpPr>
          <p:nvPr>
            <p:ph type="subTitle" idx="4"/>
          </p:nvPr>
        </p:nvSpPr>
        <p:spPr>
          <a:xfrm>
            <a:off x="826650" y="929775"/>
            <a:ext cx="75582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our callouts">
  <p:cSld name="CUSTOM_1_1_1_2">
    <p:bg>
      <p:bgPr>
        <a:blipFill>
          <a:blip r:embed="rId2">
            <a:alphaModFix/>
          </a:blip>
          <a:stretch>
            <a:fillRect/>
          </a:stretch>
        </a:blipFill>
        <a:effectLst/>
      </p:bgPr>
    </p:bg>
    <p:spTree>
      <p:nvGrpSpPr>
        <p:cNvPr id="1" name="Shape 305"/>
        <p:cNvGrpSpPr/>
        <p:nvPr/>
      </p:nvGrpSpPr>
      <p:grpSpPr>
        <a:xfrm>
          <a:off x="0" y="0"/>
          <a:ext cx="0" cy="0"/>
          <a:chOff x="0" y="0"/>
          <a:chExt cx="0" cy="0"/>
        </a:xfrm>
      </p:grpSpPr>
      <p:sp>
        <p:nvSpPr>
          <p:cNvPr id="306" name="Google Shape;306;p74"/>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7" name="Google Shape;307;p74"/>
          <p:cNvSpPr txBox="1">
            <a:spLocks noGrp="1"/>
          </p:cNvSpPr>
          <p:nvPr>
            <p:ph type="subTitle" idx="1"/>
          </p:nvPr>
        </p:nvSpPr>
        <p:spPr>
          <a:xfrm>
            <a:off x="0" y="1957525"/>
            <a:ext cx="3228900" cy="983100"/>
          </a:xfrm>
          <a:prstGeom prst="rect">
            <a:avLst/>
          </a:prstGeom>
        </p:spPr>
        <p:txBody>
          <a:bodyPr spcFirstLastPara="1" wrap="square" lIns="91425" tIns="91425" rIns="91425" bIns="91425" anchor="ctr" anchorCtr="0"/>
          <a:lstStyle>
            <a:lvl1pPr lvl="0" algn="r" rtl="0">
              <a:spcBef>
                <a:spcPts val="600"/>
              </a:spcBef>
              <a:spcAft>
                <a:spcPts val="0"/>
              </a:spcAft>
              <a:buNone/>
              <a:defRPr>
                <a:solidFill>
                  <a:schemeClr val="lt1"/>
                </a:solidFill>
              </a:defRPr>
            </a:lvl1pPr>
            <a:lvl2pPr lvl="1" algn="r" rtl="0">
              <a:spcBef>
                <a:spcPts val="600"/>
              </a:spcBef>
              <a:spcAft>
                <a:spcPts val="0"/>
              </a:spcAft>
              <a:buNone/>
              <a:defRPr>
                <a:solidFill>
                  <a:schemeClr val="lt1"/>
                </a:solidFill>
              </a:defRPr>
            </a:lvl2pPr>
            <a:lvl3pPr lvl="2" algn="r" rtl="0">
              <a:spcBef>
                <a:spcPts val="600"/>
              </a:spcBef>
              <a:spcAft>
                <a:spcPts val="0"/>
              </a:spcAft>
              <a:buNone/>
              <a:defRPr>
                <a:solidFill>
                  <a:schemeClr val="lt1"/>
                </a:solidFill>
              </a:defRPr>
            </a:lvl3pPr>
            <a:lvl4pPr lvl="3" algn="r" rtl="0">
              <a:spcBef>
                <a:spcPts val="600"/>
              </a:spcBef>
              <a:spcAft>
                <a:spcPts val="0"/>
              </a:spcAft>
              <a:buNone/>
              <a:defRPr>
                <a:solidFill>
                  <a:schemeClr val="lt1"/>
                </a:solidFill>
              </a:defRPr>
            </a:lvl4pPr>
            <a:lvl5pPr lvl="4" algn="r" rtl="0">
              <a:spcBef>
                <a:spcPts val="600"/>
              </a:spcBef>
              <a:spcAft>
                <a:spcPts val="0"/>
              </a:spcAft>
              <a:buNone/>
              <a:defRPr>
                <a:solidFill>
                  <a:schemeClr val="lt1"/>
                </a:solidFill>
              </a:defRPr>
            </a:lvl5pPr>
            <a:lvl6pPr lvl="5" algn="r" rtl="0">
              <a:spcBef>
                <a:spcPts val="600"/>
              </a:spcBef>
              <a:spcAft>
                <a:spcPts val="0"/>
              </a:spcAft>
              <a:buNone/>
              <a:defRPr>
                <a:solidFill>
                  <a:schemeClr val="lt1"/>
                </a:solidFill>
              </a:defRPr>
            </a:lvl6pPr>
            <a:lvl7pPr lvl="6" algn="r" rtl="0">
              <a:spcBef>
                <a:spcPts val="600"/>
              </a:spcBef>
              <a:spcAft>
                <a:spcPts val="0"/>
              </a:spcAft>
              <a:buNone/>
              <a:defRPr>
                <a:solidFill>
                  <a:schemeClr val="lt1"/>
                </a:solidFill>
              </a:defRPr>
            </a:lvl7pPr>
            <a:lvl8pPr lvl="7" algn="r" rtl="0">
              <a:spcBef>
                <a:spcPts val="600"/>
              </a:spcBef>
              <a:spcAft>
                <a:spcPts val="0"/>
              </a:spcAft>
              <a:buNone/>
              <a:defRPr>
                <a:solidFill>
                  <a:schemeClr val="lt1"/>
                </a:solidFill>
              </a:defRPr>
            </a:lvl8pPr>
            <a:lvl9pPr lvl="8" algn="r" rtl="0">
              <a:spcBef>
                <a:spcPts val="600"/>
              </a:spcBef>
              <a:spcAft>
                <a:spcPts val="0"/>
              </a:spcAft>
              <a:buNone/>
              <a:defRPr>
                <a:solidFill>
                  <a:schemeClr val="lt1"/>
                </a:solidFill>
              </a:defRPr>
            </a:lvl9pPr>
          </a:lstStyle>
          <a:p>
            <a:endParaRPr/>
          </a:p>
        </p:txBody>
      </p:sp>
      <p:sp>
        <p:nvSpPr>
          <p:cNvPr id="308" name="Google Shape;308;p74"/>
          <p:cNvSpPr txBox="1">
            <a:spLocks noGrp="1"/>
          </p:cNvSpPr>
          <p:nvPr>
            <p:ph type="subTitle" idx="2"/>
          </p:nvPr>
        </p:nvSpPr>
        <p:spPr>
          <a:xfrm>
            <a:off x="5900825" y="1957525"/>
            <a:ext cx="3228900" cy="983100"/>
          </a:xfrm>
          <a:prstGeom prst="rect">
            <a:avLst/>
          </a:prstGeom>
        </p:spPr>
        <p:txBody>
          <a:bodyPr spcFirstLastPara="1" wrap="square" lIns="91425" tIns="91425" rIns="91425" bIns="91425" anchor="ctr" anchorCtr="0"/>
          <a:lstStyle>
            <a:lvl1pPr lvl="0" rtl="0">
              <a:spcBef>
                <a:spcPts val="600"/>
              </a:spcBef>
              <a:spcAft>
                <a:spcPts val="0"/>
              </a:spcAft>
              <a:buNone/>
              <a:defRPr>
                <a:solidFill>
                  <a:schemeClr val="lt1"/>
                </a:solidFill>
              </a:defRPr>
            </a:lvl1pPr>
            <a:lvl2pPr lvl="1" rtl="0">
              <a:spcBef>
                <a:spcPts val="600"/>
              </a:spcBef>
              <a:spcAft>
                <a:spcPts val="0"/>
              </a:spcAft>
              <a:buNone/>
              <a:defRPr>
                <a:solidFill>
                  <a:schemeClr val="lt1"/>
                </a:solidFill>
              </a:defRPr>
            </a:lvl2pPr>
            <a:lvl3pPr lvl="2" rtl="0">
              <a:spcBef>
                <a:spcPts val="600"/>
              </a:spcBef>
              <a:spcAft>
                <a:spcPts val="0"/>
              </a:spcAft>
              <a:buNone/>
              <a:defRPr>
                <a:solidFill>
                  <a:schemeClr val="lt1"/>
                </a:solidFill>
              </a:defRPr>
            </a:lvl3pPr>
            <a:lvl4pPr lvl="3" rtl="0">
              <a:spcBef>
                <a:spcPts val="600"/>
              </a:spcBef>
              <a:spcAft>
                <a:spcPts val="0"/>
              </a:spcAft>
              <a:buNone/>
              <a:defRPr>
                <a:solidFill>
                  <a:schemeClr val="lt1"/>
                </a:solidFill>
              </a:defRPr>
            </a:lvl4pPr>
            <a:lvl5pPr lvl="4" rtl="0">
              <a:spcBef>
                <a:spcPts val="600"/>
              </a:spcBef>
              <a:spcAft>
                <a:spcPts val="0"/>
              </a:spcAft>
              <a:buNone/>
              <a:defRPr>
                <a:solidFill>
                  <a:schemeClr val="lt1"/>
                </a:solidFill>
              </a:defRPr>
            </a:lvl5pPr>
            <a:lvl6pPr lvl="5" rtl="0">
              <a:spcBef>
                <a:spcPts val="600"/>
              </a:spcBef>
              <a:spcAft>
                <a:spcPts val="0"/>
              </a:spcAft>
              <a:buNone/>
              <a:defRPr>
                <a:solidFill>
                  <a:schemeClr val="lt1"/>
                </a:solidFill>
              </a:defRPr>
            </a:lvl6pPr>
            <a:lvl7pPr lvl="6" rtl="0">
              <a:spcBef>
                <a:spcPts val="600"/>
              </a:spcBef>
              <a:spcAft>
                <a:spcPts val="0"/>
              </a:spcAft>
              <a:buNone/>
              <a:defRPr>
                <a:solidFill>
                  <a:schemeClr val="lt1"/>
                </a:solidFill>
              </a:defRPr>
            </a:lvl7pPr>
            <a:lvl8pPr lvl="7" rtl="0">
              <a:spcBef>
                <a:spcPts val="600"/>
              </a:spcBef>
              <a:spcAft>
                <a:spcPts val="0"/>
              </a:spcAft>
              <a:buNone/>
              <a:defRPr>
                <a:solidFill>
                  <a:schemeClr val="lt1"/>
                </a:solidFill>
              </a:defRPr>
            </a:lvl8pPr>
            <a:lvl9pPr lvl="8" rtl="0">
              <a:spcBef>
                <a:spcPts val="600"/>
              </a:spcBef>
              <a:spcAft>
                <a:spcPts val="0"/>
              </a:spcAft>
              <a:buNone/>
              <a:defRPr>
                <a:solidFill>
                  <a:schemeClr val="lt1"/>
                </a:solidFill>
              </a:defRPr>
            </a:lvl9pPr>
          </a:lstStyle>
          <a:p>
            <a:endParaRPr/>
          </a:p>
        </p:txBody>
      </p:sp>
      <p:sp>
        <p:nvSpPr>
          <p:cNvPr id="309" name="Google Shape;309;p74"/>
          <p:cNvSpPr txBox="1">
            <a:spLocks noGrp="1"/>
          </p:cNvSpPr>
          <p:nvPr>
            <p:ph type="subTitle" idx="3"/>
          </p:nvPr>
        </p:nvSpPr>
        <p:spPr>
          <a:xfrm>
            <a:off x="5900825" y="3199950"/>
            <a:ext cx="3228900" cy="983100"/>
          </a:xfrm>
          <a:prstGeom prst="rect">
            <a:avLst/>
          </a:prstGeom>
        </p:spPr>
        <p:txBody>
          <a:bodyPr spcFirstLastPara="1" wrap="square" lIns="91425" tIns="91425" rIns="91425" bIns="91425" anchor="ctr" anchorCtr="0"/>
          <a:lstStyle>
            <a:lvl1pPr lvl="0" rtl="0">
              <a:spcBef>
                <a:spcPts val="600"/>
              </a:spcBef>
              <a:spcAft>
                <a:spcPts val="0"/>
              </a:spcAft>
              <a:buNone/>
              <a:defRPr>
                <a:solidFill>
                  <a:schemeClr val="lt1"/>
                </a:solidFill>
              </a:defRPr>
            </a:lvl1pPr>
            <a:lvl2pPr lvl="1" rtl="0">
              <a:spcBef>
                <a:spcPts val="600"/>
              </a:spcBef>
              <a:spcAft>
                <a:spcPts val="0"/>
              </a:spcAft>
              <a:buNone/>
              <a:defRPr>
                <a:solidFill>
                  <a:schemeClr val="lt1"/>
                </a:solidFill>
              </a:defRPr>
            </a:lvl2pPr>
            <a:lvl3pPr lvl="2" rtl="0">
              <a:spcBef>
                <a:spcPts val="600"/>
              </a:spcBef>
              <a:spcAft>
                <a:spcPts val="0"/>
              </a:spcAft>
              <a:buNone/>
              <a:defRPr>
                <a:solidFill>
                  <a:schemeClr val="lt1"/>
                </a:solidFill>
              </a:defRPr>
            </a:lvl3pPr>
            <a:lvl4pPr lvl="3" rtl="0">
              <a:spcBef>
                <a:spcPts val="600"/>
              </a:spcBef>
              <a:spcAft>
                <a:spcPts val="0"/>
              </a:spcAft>
              <a:buNone/>
              <a:defRPr>
                <a:solidFill>
                  <a:schemeClr val="lt1"/>
                </a:solidFill>
              </a:defRPr>
            </a:lvl4pPr>
            <a:lvl5pPr lvl="4" rtl="0">
              <a:spcBef>
                <a:spcPts val="600"/>
              </a:spcBef>
              <a:spcAft>
                <a:spcPts val="0"/>
              </a:spcAft>
              <a:buNone/>
              <a:defRPr>
                <a:solidFill>
                  <a:schemeClr val="lt1"/>
                </a:solidFill>
              </a:defRPr>
            </a:lvl5pPr>
            <a:lvl6pPr lvl="5" rtl="0">
              <a:spcBef>
                <a:spcPts val="600"/>
              </a:spcBef>
              <a:spcAft>
                <a:spcPts val="0"/>
              </a:spcAft>
              <a:buNone/>
              <a:defRPr>
                <a:solidFill>
                  <a:schemeClr val="lt1"/>
                </a:solidFill>
              </a:defRPr>
            </a:lvl6pPr>
            <a:lvl7pPr lvl="6" rtl="0">
              <a:spcBef>
                <a:spcPts val="600"/>
              </a:spcBef>
              <a:spcAft>
                <a:spcPts val="0"/>
              </a:spcAft>
              <a:buNone/>
              <a:defRPr>
                <a:solidFill>
                  <a:schemeClr val="lt1"/>
                </a:solidFill>
              </a:defRPr>
            </a:lvl7pPr>
            <a:lvl8pPr lvl="7" rtl="0">
              <a:spcBef>
                <a:spcPts val="600"/>
              </a:spcBef>
              <a:spcAft>
                <a:spcPts val="0"/>
              </a:spcAft>
              <a:buNone/>
              <a:defRPr>
                <a:solidFill>
                  <a:schemeClr val="lt1"/>
                </a:solidFill>
              </a:defRPr>
            </a:lvl8pPr>
            <a:lvl9pPr lvl="8" rtl="0">
              <a:spcBef>
                <a:spcPts val="600"/>
              </a:spcBef>
              <a:spcAft>
                <a:spcPts val="0"/>
              </a:spcAft>
              <a:buNone/>
              <a:defRPr>
                <a:solidFill>
                  <a:schemeClr val="lt1"/>
                </a:solidFill>
              </a:defRPr>
            </a:lvl9pPr>
          </a:lstStyle>
          <a:p>
            <a:endParaRPr/>
          </a:p>
        </p:txBody>
      </p:sp>
      <p:sp>
        <p:nvSpPr>
          <p:cNvPr id="310" name="Google Shape;310;p74"/>
          <p:cNvSpPr txBox="1">
            <a:spLocks noGrp="1"/>
          </p:cNvSpPr>
          <p:nvPr>
            <p:ph type="subTitle" idx="4"/>
          </p:nvPr>
        </p:nvSpPr>
        <p:spPr>
          <a:xfrm>
            <a:off x="0" y="3199950"/>
            <a:ext cx="3228900" cy="983100"/>
          </a:xfrm>
          <a:prstGeom prst="rect">
            <a:avLst/>
          </a:prstGeom>
        </p:spPr>
        <p:txBody>
          <a:bodyPr spcFirstLastPara="1" wrap="square" lIns="91425" tIns="91425" rIns="91425" bIns="91425" anchor="ctr" anchorCtr="0"/>
          <a:lstStyle>
            <a:lvl1pPr lvl="0" algn="r" rtl="0">
              <a:spcBef>
                <a:spcPts val="600"/>
              </a:spcBef>
              <a:spcAft>
                <a:spcPts val="0"/>
              </a:spcAft>
              <a:buNone/>
              <a:defRPr>
                <a:solidFill>
                  <a:schemeClr val="lt1"/>
                </a:solidFill>
              </a:defRPr>
            </a:lvl1pPr>
            <a:lvl2pPr lvl="1" algn="r" rtl="0">
              <a:spcBef>
                <a:spcPts val="600"/>
              </a:spcBef>
              <a:spcAft>
                <a:spcPts val="0"/>
              </a:spcAft>
              <a:buNone/>
              <a:defRPr>
                <a:solidFill>
                  <a:schemeClr val="lt1"/>
                </a:solidFill>
              </a:defRPr>
            </a:lvl2pPr>
            <a:lvl3pPr lvl="2" algn="r" rtl="0">
              <a:spcBef>
                <a:spcPts val="600"/>
              </a:spcBef>
              <a:spcAft>
                <a:spcPts val="0"/>
              </a:spcAft>
              <a:buNone/>
              <a:defRPr>
                <a:solidFill>
                  <a:schemeClr val="lt1"/>
                </a:solidFill>
              </a:defRPr>
            </a:lvl3pPr>
            <a:lvl4pPr lvl="3" algn="r" rtl="0">
              <a:spcBef>
                <a:spcPts val="600"/>
              </a:spcBef>
              <a:spcAft>
                <a:spcPts val="0"/>
              </a:spcAft>
              <a:buNone/>
              <a:defRPr>
                <a:solidFill>
                  <a:schemeClr val="lt1"/>
                </a:solidFill>
              </a:defRPr>
            </a:lvl4pPr>
            <a:lvl5pPr lvl="4" algn="r" rtl="0">
              <a:spcBef>
                <a:spcPts val="600"/>
              </a:spcBef>
              <a:spcAft>
                <a:spcPts val="0"/>
              </a:spcAft>
              <a:buNone/>
              <a:defRPr>
                <a:solidFill>
                  <a:schemeClr val="lt1"/>
                </a:solidFill>
              </a:defRPr>
            </a:lvl5pPr>
            <a:lvl6pPr lvl="5" algn="r" rtl="0">
              <a:spcBef>
                <a:spcPts val="600"/>
              </a:spcBef>
              <a:spcAft>
                <a:spcPts val="0"/>
              </a:spcAft>
              <a:buNone/>
              <a:defRPr>
                <a:solidFill>
                  <a:schemeClr val="lt1"/>
                </a:solidFill>
              </a:defRPr>
            </a:lvl6pPr>
            <a:lvl7pPr lvl="6" algn="r" rtl="0">
              <a:spcBef>
                <a:spcPts val="600"/>
              </a:spcBef>
              <a:spcAft>
                <a:spcPts val="0"/>
              </a:spcAft>
              <a:buNone/>
              <a:defRPr>
                <a:solidFill>
                  <a:schemeClr val="lt1"/>
                </a:solidFill>
              </a:defRPr>
            </a:lvl7pPr>
            <a:lvl8pPr lvl="7" algn="r" rtl="0">
              <a:spcBef>
                <a:spcPts val="600"/>
              </a:spcBef>
              <a:spcAft>
                <a:spcPts val="0"/>
              </a:spcAft>
              <a:buNone/>
              <a:defRPr>
                <a:solidFill>
                  <a:schemeClr val="lt1"/>
                </a:solidFill>
              </a:defRPr>
            </a:lvl8pPr>
            <a:lvl9pPr lvl="8" algn="r" rtl="0">
              <a:spcBef>
                <a:spcPts val="600"/>
              </a:spcBef>
              <a:spcAft>
                <a:spcPts val="0"/>
              </a:spcAft>
              <a:buNone/>
              <a:defRPr>
                <a:solidFill>
                  <a:schemeClr val="lt1"/>
                </a:solidFill>
              </a:defRPr>
            </a:lvl9pPr>
          </a:lstStyle>
          <a:p>
            <a:endParaRPr/>
          </a:p>
        </p:txBody>
      </p:sp>
      <p:sp>
        <p:nvSpPr>
          <p:cNvPr id="311" name="Google Shape;311;p74"/>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12" name="Google Shape;312;p74"/>
          <p:cNvSpPr txBox="1">
            <a:spLocks noGrp="1"/>
          </p:cNvSpPr>
          <p:nvPr>
            <p:ph type="subTitle" idx="5"/>
          </p:nvPr>
        </p:nvSpPr>
        <p:spPr>
          <a:xfrm>
            <a:off x="826650" y="929775"/>
            <a:ext cx="75582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ree columns">
  <p:cSld name="CUSTOM_1_1_1_1_1">
    <p:spTree>
      <p:nvGrpSpPr>
        <p:cNvPr id="1" name="Shape 313"/>
        <p:cNvGrpSpPr/>
        <p:nvPr/>
      </p:nvGrpSpPr>
      <p:grpSpPr>
        <a:xfrm>
          <a:off x="0" y="0"/>
          <a:ext cx="0" cy="0"/>
          <a:chOff x="0" y="0"/>
          <a:chExt cx="0" cy="0"/>
        </a:xfrm>
      </p:grpSpPr>
      <p:sp>
        <p:nvSpPr>
          <p:cNvPr id="314" name="Google Shape;314;p75"/>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15" name="Google Shape;315;p75"/>
          <p:cNvSpPr txBox="1">
            <a:spLocks noGrp="1"/>
          </p:cNvSpPr>
          <p:nvPr>
            <p:ph type="subTitle" idx="1"/>
          </p:nvPr>
        </p:nvSpPr>
        <p:spPr>
          <a:xfrm>
            <a:off x="826650" y="2872256"/>
            <a:ext cx="2260800" cy="6642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6" name="Google Shape;316;p75"/>
          <p:cNvSpPr txBox="1">
            <a:spLocks noGrp="1"/>
          </p:cNvSpPr>
          <p:nvPr>
            <p:ph type="subTitle" idx="2"/>
          </p:nvPr>
        </p:nvSpPr>
        <p:spPr>
          <a:xfrm>
            <a:off x="826650" y="3536456"/>
            <a:ext cx="2260800" cy="6642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None/>
              <a:defRPr sz="1200"/>
            </a:lvl1pPr>
            <a:lvl2pPr lvl="1" algn="ctr" rtl="0">
              <a:lnSpc>
                <a:spcPct val="100000"/>
              </a:lnSpc>
              <a:spcBef>
                <a:spcPts val="0"/>
              </a:spcBef>
              <a:spcAft>
                <a:spcPts val="0"/>
              </a:spcAft>
              <a:buNone/>
              <a:defRPr sz="1200"/>
            </a:lvl2pPr>
            <a:lvl3pPr lvl="2" algn="ctr" rtl="0">
              <a:lnSpc>
                <a:spcPct val="100000"/>
              </a:lnSpc>
              <a:spcBef>
                <a:spcPts val="0"/>
              </a:spcBef>
              <a:spcAft>
                <a:spcPts val="0"/>
              </a:spcAft>
              <a:buNone/>
              <a:defRPr sz="1200"/>
            </a:lvl3pPr>
            <a:lvl4pPr lvl="3" algn="ctr" rtl="0">
              <a:lnSpc>
                <a:spcPct val="100000"/>
              </a:lnSpc>
              <a:spcBef>
                <a:spcPts val="0"/>
              </a:spcBef>
              <a:spcAft>
                <a:spcPts val="0"/>
              </a:spcAft>
              <a:buNone/>
              <a:defRPr sz="1200"/>
            </a:lvl4pPr>
            <a:lvl5pPr lvl="4" algn="ctr" rtl="0">
              <a:lnSpc>
                <a:spcPct val="100000"/>
              </a:lnSpc>
              <a:spcBef>
                <a:spcPts val="0"/>
              </a:spcBef>
              <a:spcAft>
                <a:spcPts val="0"/>
              </a:spcAft>
              <a:buNone/>
              <a:defRPr sz="1200"/>
            </a:lvl5pPr>
            <a:lvl6pPr lvl="5" algn="ctr" rtl="0">
              <a:lnSpc>
                <a:spcPct val="100000"/>
              </a:lnSpc>
              <a:spcBef>
                <a:spcPts val="0"/>
              </a:spcBef>
              <a:spcAft>
                <a:spcPts val="0"/>
              </a:spcAft>
              <a:buNone/>
              <a:defRPr sz="1200"/>
            </a:lvl6pPr>
            <a:lvl7pPr lvl="6" algn="ctr" rtl="0">
              <a:lnSpc>
                <a:spcPct val="100000"/>
              </a:lnSpc>
              <a:spcBef>
                <a:spcPts val="0"/>
              </a:spcBef>
              <a:spcAft>
                <a:spcPts val="0"/>
              </a:spcAft>
              <a:buNone/>
              <a:defRPr sz="1200"/>
            </a:lvl7pPr>
            <a:lvl8pPr lvl="7" algn="ctr" rtl="0">
              <a:lnSpc>
                <a:spcPct val="100000"/>
              </a:lnSpc>
              <a:spcBef>
                <a:spcPts val="0"/>
              </a:spcBef>
              <a:spcAft>
                <a:spcPts val="0"/>
              </a:spcAft>
              <a:buNone/>
              <a:defRPr sz="1200"/>
            </a:lvl8pPr>
            <a:lvl9pPr lvl="8" algn="ctr" rtl="0">
              <a:lnSpc>
                <a:spcPct val="100000"/>
              </a:lnSpc>
              <a:spcBef>
                <a:spcPts val="0"/>
              </a:spcBef>
              <a:spcAft>
                <a:spcPts val="0"/>
              </a:spcAft>
              <a:buNone/>
              <a:defRPr sz="1200"/>
            </a:lvl9pPr>
          </a:lstStyle>
          <a:p>
            <a:endParaRPr/>
          </a:p>
        </p:txBody>
      </p:sp>
      <p:sp>
        <p:nvSpPr>
          <p:cNvPr id="317" name="Google Shape;317;p75"/>
          <p:cNvSpPr txBox="1">
            <a:spLocks noGrp="1"/>
          </p:cNvSpPr>
          <p:nvPr>
            <p:ph type="subTitle" idx="3"/>
          </p:nvPr>
        </p:nvSpPr>
        <p:spPr>
          <a:xfrm>
            <a:off x="3441600" y="3536456"/>
            <a:ext cx="2260800" cy="6642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None/>
              <a:defRPr sz="1200"/>
            </a:lvl1pPr>
            <a:lvl2pPr lvl="1" algn="ctr" rtl="0">
              <a:lnSpc>
                <a:spcPct val="100000"/>
              </a:lnSpc>
              <a:spcBef>
                <a:spcPts val="0"/>
              </a:spcBef>
              <a:spcAft>
                <a:spcPts val="0"/>
              </a:spcAft>
              <a:buNone/>
              <a:defRPr sz="1200"/>
            </a:lvl2pPr>
            <a:lvl3pPr lvl="2" algn="ctr" rtl="0">
              <a:lnSpc>
                <a:spcPct val="100000"/>
              </a:lnSpc>
              <a:spcBef>
                <a:spcPts val="0"/>
              </a:spcBef>
              <a:spcAft>
                <a:spcPts val="0"/>
              </a:spcAft>
              <a:buNone/>
              <a:defRPr sz="1200"/>
            </a:lvl3pPr>
            <a:lvl4pPr lvl="3" algn="ctr" rtl="0">
              <a:lnSpc>
                <a:spcPct val="100000"/>
              </a:lnSpc>
              <a:spcBef>
                <a:spcPts val="0"/>
              </a:spcBef>
              <a:spcAft>
                <a:spcPts val="0"/>
              </a:spcAft>
              <a:buNone/>
              <a:defRPr sz="1200"/>
            </a:lvl4pPr>
            <a:lvl5pPr lvl="4" algn="ctr" rtl="0">
              <a:lnSpc>
                <a:spcPct val="100000"/>
              </a:lnSpc>
              <a:spcBef>
                <a:spcPts val="0"/>
              </a:spcBef>
              <a:spcAft>
                <a:spcPts val="0"/>
              </a:spcAft>
              <a:buNone/>
              <a:defRPr sz="1200"/>
            </a:lvl5pPr>
            <a:lvl6pPr lvl="5" algn="ctr" rtl="0">
              <a:lnSpc>
                <a:spcPct val="100000"/>
              </a:lnSpc>
              <a:spcBef>
                <a:spcPts val="0"/>
              </a:spcBef>
              <a:spcAft>
                <a:spcPts val="0"/>
              </a:spcAft>
              <a:buNone/>
              <a:defRPr sz="1200"/>
            </a:lvl6pPr>
            <a:lvl7pPr lvl="6" algn="ctr" rtl="0">
              <a:lnSpc>
                <a:spcPct val="100000"/>
              </a:lnSpc>
              <a:spcBef>
                <a:spcPts val="0"/>
              </a:spcBef>
              <a:spcAft>
                <a:spcPts val="0"/>
              </a:spcAft>
              <a:buNone/>
              <a:defRPr sz="1200"/>
            </a:lvl7pPr>
            <a:lvl8pPr lvl="7" algn="ctr" rtl="0">
              <a:lnSpc>
                <a:spcPct val="100000"/>
              </a:lnSpc>
              <a:spcBef>
                <a:spcPts val="0"/>
              </a:spcBef>
              <a:spcAft>
                <a:spcPts val="0"/>
              </a:spcAft>
              <a:buNone/>
              <a:defRPr sz="1200"/>
            </a:lvl8pPr>
            <a:lvl9pPr lvl="8" algn="ctr" rtl="0">
              <a:lnSpc>
                <a:spcPct val="100000"/>
              </a:lnSpc>
              <a:spcBef>
                <a:spcPts val="0"/>
              </a:spcBef>
              <a:spcAft>
                <a:spcPts val="0"/>
              </a:spcAft>
              <a:buNone/>
              <a:defRPr sz="1200"/>
            </a:lvl9pPr>
          </a:lstStyle>
          <a:p>
            <a:endParaRPr/>
          </a:p>
        </p:txBody>
      </p:sp>
      <p:sp>
        <p:nvSpPr>
          <p:cNvPr id="318" name="Google Shape;318;p75"/>
          <p:cNvSpPr txBox="1">
            <a:spLocks noGrp="1"/>
          </p:cNvSpPr>
          <p:nvPr>
            <p:ph type="subTitle" idx="4"/>
          </p:nvPr>
        </p:nvSpPr>
        <p:spPr>
          <a:xfrm>
            <a:off x="3441600" y="2872256"/>
            <a:ext cx="2260800" cy="6642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9" name="Google Shape;319;p75"/>
          <p:cNvSpPr txBox="1">
            <a:spLocks noGrp="1"/>
          </p:cNvSpPr>
          <p:nvPr>
            <p:ph type="subTitle" idx="5"/>
          </p:nvPr>
        </p:nvSpPr>
        <p:spPr>
          <a:xfrm>
            <a:off x="6056550" y="3536456"/>
            <a:ext cx="2260800" cy="6642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None/>
              <a:defRPr sz="1200"/>
            </a:lvl1pPr>
            <a:lvl2pPr lvl="1" algn="ctr" rtl="0">
              <a:lnSpc>
                <a:spcPct val="100000"/>
              </a:lnSpc>
              <a:spcBef>
                <a:spcPts val="0"/>
              </a:spcBef>
              <a:spcAft>
                <a:spcPts val="0"/>
              </a:spcAft>
              <a:buNone/>
              <a:defRPr sz="1200"/>
            </a:lvl2pPr>
            <a:lvl3pPr lvl="2" algn="ctr" rtl="0">
              <a:lnSpc>
                <a:spcPct val="100000"/>
              </a:lnSpc>
              <a:spcBef>
                <a:spcPts val="0"/>
              </a:spcBef>
              <a:spcAft>
                <a:spcPts val="0"/>
              </a:spcAft>
              <a:buNone/>
              <a:defRPr sz="1200"/>
            </a:lvl3pPr>
            <a:lvl4pPr lvl="3" algn="ctr" rtl="0">
              <a:lnSpc>
                <a:spcPct val="100000"/>
              </a:lnSpc>
              <a:spcBef>
                <a:spcPts val="0"/>
              </a:spcBef>
              <a:spcAft>
                <a:spcPts val="0"/>
              </a:spcAft>
              <a:buNone/>
              <a:defRPr sz="1200"/>
            </a:lvl4pPr>
            <a:lvl5pPr lvl="4" algn="ctr" rtl="0">
              <a:lnSpc>
                <a:spcPct val="100000"/>
              </a:lnSpc>
              <a:spcBef>
                <a:spcPts val="0"/>
              </a:spcBef>
              <a:spcAft>
                <a:spcPts val="0"/>
              </a:spcAft>
              <a:buNone/>
              <a:defRPr sz="1200"/>
            </a:lvl5pPr>
            <a:lvl6pPr lvl="5" algn="ctr" rtl="0">
              <a:lnSpc>
                <a:spcPct val="100000"/>
              </a:lnSpc>
              <a:spcBef>
                <a:spcPts val="0"/>
              </a:spcBef>
              <a:spcAft>
                <a:spcPts val="0"/>
              </a:spcAft>
              <a:buNone/>
              <a:defRPr sz="1200"/>
            </a:lvl6pPr>
            <a:lvl7pPr lvl="6" algn="ctr" rtl="0">
              <a:lnSpc>
                <a:spcPct val="100000"/>
              </a:lnSpc>
              <a:spcBef>
                <a:spcPts val="0"/>
              </a:spcBef>
              <a:spcAft>
                <a:spcPts val="0"/>
              </a:spcAft>
              <a:buNone/>
              <a:defRPr sz="1200"/>
            </a:lvl7pPr>
            <a:lvl8pPr lvl="7" algn="ctr" rtl="0">
              <a:lnSpc>
                <a:spcPct val="100000"/>
              </a:lnSpc>
              <a:spcBef>
                <a:spcPts val="0"/>
              </a:spcBef>
              <a:spcAft>
                <a:spcPts val="0"/>
              </a:spcAft>
              <a:buNone/>
              <a:defRPr sz="1200"/>
            </a:lvl8pPr>
            <a:lvl9pPr lvl="8" algn="ctr" rtl="0">
              <a:lnSpc>
                <a:spcPct val="100000"/>
              </a:lnSpc>
              <a:spcBef>
                <a:spcPts val="0"/>
              </a:spcBef>
              <a:spcAft>
                <a:spcPts val="0"/>
              </a:spcAft>
              <a:buNone/>
              <a:defRPr sz="1200"/>
            </a:lvl9pPr>
          </a:lstStyle>
          <a:p>
            <a:endParaRPr/>
          </a:p>
        </p:txBody>
      </p:sp>
      <p:sp>
        <p:nvSpPr>
          <p:cNvPr id="320" name="Google Shape;320;p75"/>
          <p:cNvSpPr txBox="1">
            <a:spLocks noGrp="1"/>
          </p:cNvSpPr>
          <p:nvPr>
            <p:ph type="subTitle" idx="6"/>
          </p:nvPr>
        </p:nvSpPr>
        <p:spPr>
          <a:xfrm>
            <a:off x="6056550" y="2872256"/>
            <a:ext cx="2260800" cy="6642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21" name="Google Shape;321;p75"/>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22" name="Google Shape;322;p75"/>
          <p:cNvSpPr txBox="1">
            <a:spLocks noGrp="1"/>
          </p:cNvSpPr>
          <p:nvPr>
            <p:ph type="subTitle" idx="7"/>
          </p:nvPr>
        </p:nvSpPr>
        <p:spPr>
          <a:xfrm>
            <a:off x="826650" y="929775"/>
            <a:ext cx="75582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wo step">
  <p:cSld name="CUSTOM_1_1_1_1_1_1">
    <p:bg>
      <p:bgPr>
        <a:blipFill>
          <a:blip r:embed="rId2">
            <a:alphaModFix/>
          </a:blip>
          <a:stretch>
            <a:fillRect/>
          </a:stretch>
        </a:blipFill>
        <a:effectLst/>
      </p:bgPr>
    </p:bg>
    <p:spTree>
      <p:nvGrpSpPr>
        <p:cNvPr id="1" name="Shape 323"/>
        <p:cNvGrpSpPr/>
        <p:nvPr/>
      </p:nvGrpSpPr>
      <p:grpSpPr>
        <a:xfrm>
          <a:off x="0" y="0"/>
          <a:ext cx="0" cy="0"/>
          <a:chOff x="0" y="0"/>
          <a:chExt cx="0" cy="0"/>
        </a:xfrm>
      </p:grpSpPr>
      <p:sp>
        <p:nvSpPr>
          <p:cNvPr id="324" name="Google Shape;324;p7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76"/>
          <p:cNvSpPr txBox="1">
            <a:spLocks noGrp="1"/>
          </p:cNvSpPr>
          <p:nvPr>
            <p:ph type="body" idx="1"/>
          </p:nvPr>
        </p:nvSpPr>
        <p:spPr>
          <a:xfrm>
            <a:off x="851875" y="3966544"/>
            <a:ext cx="7490700" cy="4491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26" name="Google Shape;326;p76"/>
          <p:cNvSpPr txBox="1">
            <a:spLocks noGrp="1"/>
          </p:cNvSpPr>
          <p:nvPr>
            <p:ph type="subTitle" idx="2"/>
          </p:nvPr>
        </p:nvSpPr>
        <p:spPr>
          <a:xfrm>
            <a:off x="0" y="1729475"/>
            <a:ext cx="4103100" cy="2059800"/>
          </a:xfrm>
          <a:prstGeom prst="rect">
            <a:avLst/>
          </a:prstGeom>
        </p:spPr>
        <p:txBody>
          <a:bodyPr spcFirstLastPara="1" wrap="square" lIns="91425" tIns="91425" rIns="91425" bIns="91425" anchor="ctr" anchorCtr="0"/>
          <a:lstStyle>
            <a:lvl1pPr lvl="0" algn="ctr" rtl="0">
              <a:spcBef>
                <a:spcPts val="600"/>
              </a:spcBef>
              <a:spcAft>
                <a:spcPts val="0"/>
              </a:spcAft>
              <a:buNone/>
              <a:defRPr>
                <a:solidFill>
                  <a:schemeClr val="lt1"/>
                </a:solidFill>
              </a:defRPr>
            </a:lvl1pPr>
            <a:lvl2pPr lvl="1" algn="ctr" rtl="0">
              <a:spcBef>
                <a:spcPts val="600"/>
              </a:spcBef>
              <a:spcAft>
                <a:spcPts val="0"/>
              </a:spcAft>
              <a:buNone/>
              <a:defRPr>
                <a:solidFill>
                  <a:schemeClr val="lt1"/>
                </a:solidFill>
              </a:defRPr>
            </a:lvl2pPr>
            <a:lvl3pPr lvl="2" algn="ctr" rtl="0">
              <a:spcBef>
                <a:spcPts val="600"/>
              </a:spcBef>
              <a:spcAft>
                <a:spcPts val="0"/>
              </a:spcAft>
              <a:buNone/>
              <a:defRPr>
                <a:solidFill>
                  <a:schemeClr val="lt1"/>
                </a:solidFill>
              </a:defRPr>
            </a:lvl3pPr>
            <a:lvl4pPr lvl="3" algn="ctr" rtl="0">
              <a:spcBef>
                <a:spcPts val="600"/>
              </a:spcBef>
              <a:spcAft>
                <a:spcPts val="0"/>
              </a:spcAft>
              <a:buNone/>
              <a:defRPr>
                <a:solidFill>
                  <a:schemeClr val="lt1"/>
                </a:solidFill>
              </a:defRPr>
            </a:lvl4pPr>
            <a:lvl5pPr lvl="4" algn="ctr" rtl="0">
              <a:spcBef>
                <a:spcPts val="600"/>
              </a:spcBef>
              <a:spcAft>
                <a:spcPts val="0"/>
              </a:spcAft>
              <a:buNone/>
              <a:defRPr>
                <a:solidFill>
                  <a:schemeClr val="lt1"/>
                </a:solidFill>
              </a:defRPr>
            </a:lvl5pPr>
            <a:lvl6pPr lvl="5" algn="ctr" rtl="0">
              <a:spcBef>
                <a:spcPts val="600"/>
              </a:spcBef>
              <a:spcAft>
                <a:spcPts val="0"/>
              </a:spcAft>
              <a:buNone/>
              <a:defRPr>
                <a:solidFill>
                  <a:schemeClr val="lt1"/>
                </a:solidFill>
              </a:defRPr>
            </a:lvl6pPr>
            <a:lvl7pPr lvl="6" algn="ctr" rtl="0">
              <a:spcBef>
                <a:spcPts val="600"/>
              </a:spcBef>
              <a:spcAft>
                <a:spcPts val="0"/>
              </a:spcAft>
              <a:buNone/>
              <a:defRPr>
                <a:solidFill>
                  <a:schemeClr val="lt1"/>
                </a:solidFill>
              </a:defRPr>
            </a:lvl7pPr>
            <a:lvl8pPr lvl="7" algn="ctr" rtl="0">
              <a:spcBef>
                <a:spcPts val="600"/>
              </a:spcBef>
              <a:spcAft>
                <a:spcPts val="0"/>
              </a:spcAft>
              <a:buNone/>
              <a:defRPr>
                <a:solidFill>
                  <a:schemeClr val="lt1"/>
                </a:solidFill>
              </a:defRPr>
            </a:lvl8pPr>
            <a:lvl9pPr lvl="8" algn="ctr" rtl="0">
              <a:spcBef>
                <a:spcPts val="600"/>
              </a:spcBef>
              <a:spcAft>
                <a:spcPts val="0"/>
              </a:spcAft>
              <a:buNone/>
              <a:defRPr>
                <a:solidFill>
                  <a:schemeClr val="lt1"/>
                </a:solidFill>
              </a:defRPr>
            </a:lvl9pPr>
          </a:lstStyle>
          <a:p>
            <a:endParaRPr/>
          </a:p>
        </p:txBody>
      </p:sp>
      <p:sp>
        <p:nvSpPr>
          <p:cNvPr id="327" name="Google Shape;327;p76"/>
          <p:cNvSpPr txBox="1">
            <a:spLocks noGrp="1"/>
          </p:cNvSpPr>
          <p:nvPr>
            <p:ph type="subTitle" idx="3"/>
          </p:nvPr>
        </p:nvSpPr>
        <p:spPr>
          <a:xfrm>
            <a:off x="5208050" y="1729475"/>
            <a:ext cx="3936000" cy="2059800"/>
          </a:xfrm>
          <a:prstGeom prst="rect">
            <a:avLst/>
          </a:prstGeom>
        </p:spPr>
        <p:txBody>
          <a:bodyPr spcFirstLastPara="1" wrap="square" lIns="91425" tIns="91425" rIns="91425" bIns="91425" anchor="ctr" anchorCtr="0"/>
          <a:lstStyle>
            <a:lvl1pPr lvl="0" algn="ctr" rtl="0">
              <a:spcBef>
                <a:spcPts val="600"/>
              </a:spcBef>
              <a:spcAft>
                <a:spcPts val="0"/>
              </a:spcAft>
              <a:buNone/>
              <a:defRPr>
                <a:solidFill>
                  <a:schemeClr val="lt1"/>
                </a:solidFill>
              </a:defRPr>
            </a:lvl1pPr>
            <a:lvl2pPr lvl="1" algn="ctr" rtl="0">
              <a:spcBef>
                <a:spcPts val="600"/>
              </a:spcBef>
              <a:spcAft>
                <a:spcPts val="0"/>
              </a:spcAft>
              <a:buNone/>
              <a:defRPr>
                <a:solidFill>
                  <a:schemeClr val="lt1"/>
                </a:solidFill>
              </a:defRPr>
            </a:lvl2pPr>
            <a:lvl3pPr lvl="2" algn="ctr" rtl="0">
              <a:spcBef>
                <a:spcPts val="600"/>
              </a:spcBef>
              <a:spcAft>
                <a:spcPts val="0"/>
              </a:spcAft>
              <a:buNone/>
              <a:defRPr>
                <a:solidFill>
                  <a:schemeClr val="lt1"/>
                </a:solidFill>
              </a:defRPr>
            </a:lvl3pPr>
            <a:lvl4pPr lvl="3" algn="ctr" rtl="0">
              <a:spcBef>
                <a:spcPts val="600"/>
              </a:spcBef>
              <a:spcAft>
                <a:spcPts val="0"/>
              </a:spcAft>
              <a:buNone/>
              <a:defRPr>
                <a:solidFill>
                  <a:schemeClr val="lt1"/>
                </a:solidFill>
              </a:defRPr>
            </a:lvl4pPr>
            <a:lvl5pPr lvl="4" algn="ctr" rtl="0">
              <a:spcBef>
                <a:spcPts val="600"/>
              </a:spcBef>
              <a:spcAft>
                <a:spcPts val="0"/>
              </a:spcAft>
              <a:buNone/>
              <a:defRPr>
                <a:solidFill>
                  <a:schemeClr val="lt1"/>
                </a:solidFill>
              </a:defRPr>
            </a:lvl5pPr>
            <a:lvl6pPr lvl="5" algn="ctr" rtl="0">
              <a:spcBef>
                <a:spcPts val="600"/>
              </a:spcBef>
              <a:spcAft>
                <a:spcPts val="0"/>
              </a:spcAft>
              <a:buNone/>
              <a:defRPr>
                <a:solidFill>
                  <a:schemeClr val="lt1"/>
                </a:solidFill>
              </a:defRPr>
            </a:lvl6pPr>
            <a:lvl7pPr lvl="6" algn="ctr" rtl="0">
              <a:spcBef>
                <a:spcPts val="600"/>
              </a:spcBef>
              <a:spcAft>
                <a:spcPts val="0"/>
              </a:spcAft>
              <a:buNone/>
              <a:defRPr>
                <a:solidFill>
                  <a:schemeClr val="lt1"/>
                </a:solidFill>
              </a:defRPr>
            </a:lvl7pPr>
            <a:lvl8pPr lvl="7" algn="ctr" rtl="0">
              <a:spcBef>
                <a:spcPts val="600"/>
              </a:spcBef>
              <a:spcAft>
                <a:spcPts val="0"/>
              </a:spcAft>
              <a:buNone/>
              <a:defRPr>
                <a:solidFill>
                  <a:schemeClr val="lt1"/>
                </a:solidFill>
              </a:defRPr>
            </a:lvl8pPr>
            <a:lvl9pPr lvl="8" algn="ctr" rtl="0">
              <a:spcBef>
                <a:spcPts val="600"/>
              </a:spcBef>
              <a:spcAft>
                <a:spcPts val="0"/>
              </a:spcAft>
              <a:buNone/>
              <a:defRPr>
                <a:solidFill>
                  <a:schemeClr val="lt1"/>
                </a:solidFill>
              </a:defRPr>
            </a:lvl9pPr>
          </a:lstStyle>
          <a:p>
            <a:endParaRPr/>
          </a:p>
        </p:txBody>
      </p:sp>
      <p:sp>
        <p:nvSpPr>
          <p:cNvPr id="328" name="Google Shape;328;p76"/>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29" name="Google Shape;329;p76"/>
          <p:cNvSpPr txBox="1">
            <a:spLocks noGrp="1"/>
          </p:cNvSpPr>
          <p:nvPr>
            <p:ph type="subTitle" idx="4"/>
          </p:nvPr>
        </p:nvSpPr>
        <p:spPr>
          <a:xfrm>
            <a:off x="826650" y="929775"/>
            <a:ext cx="75582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hree step">
  <p:cSld name="CUSTOM_1_1_1_1_1_1_1">
    <p:bg>
      <p:bgPr>
        <a:blipFill>
          <a:blip r:embed="rId2">
            <a:alphaModFix/>
          </a:blip>
          <a:stretch>
            <a:fillRect/>
          </a:stretch>
        </a:blipFill>
        <a:effectLst/>
      </p:bgPr>
    </p:bg>
    <p:spTree>
      <p:nvGrpSpPr>
        <p:cNvPr id="1" name="Shape 330"/>
        <p:cNvGrpSpPr/>
        <p:nvPr/>
      </p:nvGrpSpPr>
      <p:grpSpPr>
        <a:xfrm>
          <a:off x="0" y="0"/>
          <a:ext cx="0" cy="0"/>
          <a:chOff x="0" y="0"/>
          <a:chExt cx="0" cy="0"/>
        </a:xfrm>
      </p:grpSpPr>
      <p:sp>
        <p:nvSpPr>
          <p:cNvPr id="331" name="Google Shape;331;p7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2" name="Google Shape;332;p77"/>
          <p:cNvSpPr txBox="1">
            <a:spLocks noGrp="1"/>
          </p:cNvSpPr>
          <p:nvPr>
            <p:ph type="body" idx="1"/>
          </p:nvPr>
        </p:nvSpPr>
        <p:spPr>
          <a:xfrm>
            <a:off x="851875" y="3966544"/>
            <a:ext cx="7490700" cy="4491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33" name="Google Shape;333;p77"/>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34" name="Google Shape;334;p77"/>
          <p:cNvSpPr txBox="1">
            <a:spLocks noGrp="1"/>
          </p:cNvSpPr>
          <p:nvPr>
            <p:ph type="subTitle" idx="2"/>
          </p:nvPr>
        </p:nvSpPr>
        <p:spPr>
          <a:xfrm>
            <a:off x="826650" y="929775"/>
            <a:ext cx="75582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
        <p:nvSpPr>
          <p:cNvPr id="335" name="Google Shape;335;p77"/>
          <p:cNvSpPr txBox="1">
            <a:spLocks noGrp="1"/>
          </p:cNvSpPr>
          <p:nvPr>
            <p:ph type="subTitle" idx="3"/>
          </p:nvPr>
        </p:nvSpPr>
        <p:spPr>
          <a:xfrm>
            <a:off x="0" y="1729475"/>
            <a:ext cx="2738700" cy="2059800"/>
          </a:xfrm>
          <a:prstGeom prst="rect">
            <a:avLst/>
          </a:prstGeom>
        </p:spPr>
        <p:txBody>
          <a:bodyPr spcFirstLastPara="1" wrap="square" lIns="91425" tIns="91425" rIns="91425" bIns="91425" anchor="ctr" anchorCtr="0"/>
          <a:lstStyle>
            <a:lvl1pPr lvl="0" algn="ctr" rtl="0">
              <a:spcBef>
                <a:spcPts val="600"/>
              </a:spcBef>
              <a:spcAft>
                <a:spcPts val="0"/>
              </a:spcAft>
              <a:buNone/>
              <a:defRPr>
                <a:solidFill>
                  <a:schemeClr val="lt1"/>
                </a:solidFill>
              </a:defRPr>
            </a:lvl1pPr>
            <a:lvl2pPr lvl="1" algn="ctr" rtl="0">
              <a:spcBef>
                <a:spcPts val="600"/>
              </a:spcBef>
              <a:spcAft>
                <a:spcPts val="0"/>
              </a:spcAft>
              <a:buNone/>
              <a:defRPr>
                <a:solidFill>
                  <a:schemeClr val="lt1"/>
                </a:solidFill>
              </a:defRPr>
            </a:lvl2pPr>
            <a:lvl3pPr lvl="2" algn="ctr" rtl="0">
              <a:spcBef>
                <a:spcPts val="600"/>
              </a:spcBef>
              <a:spcAft>
                <a:spcPts val="0"/>
              </a:spcAft>
              <a:buNone/>
              <a:defRPr>
                <a:solidFill>
                  <a:schemeClr val="lt1"/>
                </a:solidFill>
              </a:defRPr>
            </a:lvl3pPr>
            <a:lvl4pPr lvl="3" algn="ctr" rtl="0">
              <a:spcBef>
                <a:spcPts val="600"/>
              </a:spcBef>
              <a:spcAft>
                <a:spcPts val="0"/>
              </a:spcAft>
              <a:buNone/>
              <a:defRPr>
                <a:solidFill>
                  <a:schemeClr val="lt1"/>
                </a:solidFill>
              </a:defRPr>
            </a:lvl4pPr>
            <a:lvl5pPr lvl="4" algn="ctr" rtl="0">
              <a:spcBef>
                <a:spcPts val="600"/>
              </a:spcBef>
              <a:spcAft>
                <a:spcPts val="0"/>
              </a:spcAft>
              <a:buNone/>
              <a:defRPr>
                <a:solidFill>
                  <a:schemeClr val="lt1"/>
                </a:solidFill>
              </a:defRPr>
            </a:lvl5pPr>
            <a:lvl6pPr lvl="5" algn="ctr" rtl="0">
              <a:spcBef>
                <a:spcPts val="600"/>
              </a:spcBef>
              <a:spcAft>
                <a:spcPts val="0"/>
              </a:spcAft>
              <a:buNone/>
              <a:defRPr>
                <a:solidFill>
                  <a:schemeClr val="lt1"/>
                </a:solidFill>
              </a:defRPr>
            </a:lvl6pPr>
            <a:lvl7pPr lvl="6" algn="ctr" rtl="0">
              <a:spcBef>
                <a:spcPts val="600"/>
              </a:spcBef>
              <a:spcAft>
                <a:spcPts val="0"/>
              </a:spcAft>
              <a:buNone/>
              <a:defRPr>
                <a:solidFill>
                  <a:schemeClr val="lt1"/>
                </a:solidFill>
              </a:defRPr>
            </a:lvl7pPr>
            <a:lvl8pPr lvl="7" algn="ctr" rtl="0">
              <a:spcBef>
                <a:spcPts val="600"/>
              </a:spcBef>
              <a:spcAft>
                <a:spcPts val="0"/>
              </a:spcAft>
              <a:buNone/>
              <a:defRPr>
                <a:solidFill>
                  <a:schemeClr val="lt1"/>
                </a:solidFill>
              </a:defRPr>
            </a:lvl8pPr>
            <a:lvl9pPr lvl="8" algn="ctr" rtl="0">
              <a:spcBef>
                <a:spcPts val="600"/>
              </a:spcBef>
              <a:spcAft>
                <a:spcPts val="0"/>
              </a:spcAft>
              <a:buNone/>
              <a:defRPr>
                <a:solidFill>
                  <a:schemeClr val="lt1"/>
                </a:solidFill>
              </a:defRPr>
            </a:lvl9pPr>
          </a:lstStyle>
          <a:p>
            <a:endParaRPr/>
          </a:p>
        </p:txBody>
      </p:sp>
      <p:sp>
        <p:nvSpPr>
          <p:cNvPr id="336" name="Google Shape;336;p77"/>
          <p:cNvSpPr txBox="1">
            <a:spLocks noGrp="1"/>
          </p:cNvSpPr>
          <p:nvPr>
            <p:ph type="subTitle" idx="4"/>
          </p:nvPr>
        </p:nvSpPr>
        <p:spPr>
          <a:xfrm>
            <a:off x="3524425" y="1729475"/>
            <a:ext cx="2252400" cy="2059800"/>
          </a:xfrm>
          <a:prstGeom prst="rect">
            <a:avLst/>
          </a:prstGeom>
        </p:spPr>
        <p:txBody>
          <a:bodyPr spcFirstLastPara="1" wrap="square" lIns="91425" tIns="91425" rIns="91425" bIns="91425" anchor="ctr" anchorCtr="0"/>
          <a:lstStyle>
            <a:lvl1pPr lvl="0" algn="ctr" rtl="0">
              <a:spcBef>
                <a:spcPts val="600"/>
              </a:spcBef>
              <a:spcAft>
                <a:spcPts val="0"/>
              </a:spcAft>
              <a:buNone/>
              <a:defRPr>
                <a:solidFill>
                  <a:schemeClr val="lt1"/>
                </a:solidFill>
              </a:defRPr>
            </a:lvl1pPr>
            <a:lvl2pPr lvl="1" algn="ctr" rtl="0">
              <a:spcBef>
                <a:spcPts val="600"/>
              </a:spcBef>
              <a:spcAft>
                <a:spcPts val="0"/>
              </a:spcAft>
              <a:buNone/>
              <a:defRPr>
                <a:solidFill>
                  <a:schemeClr val="lt1"/>
                </a:solidFill>
              </a:defRPr>
            </a:lvl2pPr>
            <a:lvl3pPr lvl="2" algn="ctr" rtl="0">
              <a:spcBef>
                <a:spcPts val="600"/>
              </a:spcBef>
              <a:spcAft>
                <a:spcPts val="0"/>
              </a:spcAft>
              <a:buNone/>
              <a:defRPr>
                <a:solidFill>
                  <a:schemeClr val="lt1"/>
                </a:solidFill>
              </a:defRPr>
            </a:lvl3pPr>
            <a:lvl4pPr lvl="3" algn="ctr" rtl="0">
              <a:spcBef>
                <a:spcPts val="600"/>
              </a:spcBef>
              <a:spcAft>
                <a:spcPts val="0"/>
              </a:spcAft>
              <a:buNone/>
              <a:defRPr>
                <a:solidFill>
                  <a:schemeClr val="lt1"/>
                </a:solidFill>
              </a:defRPr>
            </a:lvl4pPr>
            <a:lvl5pPr lvl="4" algn="ctr" rtl="0">
              <a:spcBef>
                <a:spcPts val="600"/>
              </a:spcBef>
              <a:spcAft>
                <a:spcPts val="0"/>
              </a:spcAft>
              <a:buNone/>
              <a:defRPr>
                <a:solidFill>
                  <a:schemeClr val="lt1"/>
                </a:solidFill>
              </a:defRPr>
            </a:lvl5pPr>
            <a:lvl6pPr lvl="5" algn="ctr" rtl="0">
              <a:spcBef>
                <a:spcPts val="600"/>
              </a:spcBef>
              <a:spcAft>
                <a:spcPts val="0"/>
              </a:spcAft>
              <a:buNone/>
              <a:defRPr>
                <a:solidFill>
                  <a:schemeClr val="lt1"/>
                </a:solidFill>
              </a:defRPr>
            </a:lvl6pPr>
            <a:lvl7pPr lvl="6" algn="ctr" rtl="0">
              <a:spcBef>
                <a:spcPts val="600"/>
              </a:spcBef>
              <a:spcAft>
                <a:spcPts val="0"/>
              </a:spcAft>
              <a:buNone/>
              <a:defRPr>
                <a:solidFill>
                  <a:schemeClr val="lt1"/>
                </a:solidFill>
              </a:defRPr>
            </a:lvl7pPr>
            <a:lvl8pPr lvl="7" algn="ctr" rtl="0">
              <a:spcBef>
                <a:spcPts val="600"/>
              </a:spcBef>
              <a:spcAft>
                <a:spcPts val="0"/>
              </a:spcAft>
              <a:buNone/>
              <a:defRPr>
                <a:solidFill>
                  <a:schemeClr val="lt1"/>
                </a:solidFill>
              </a:defRPr>
            </a:lvl8pPr>
            <a:lvl9pPr lvl="8" algn="ctr" rtl="0">
              <a:spcBef>
                <a:spcPts val="600"/>
              </a:spcBef>
              <a:spcAft>
                <a:spcPts val="0"/>
              </a:spcAft>
              <a:buNone/>
              <a:defRPr>
                <a:solidFill>
                  <a:schemeClr val="lt1"/>
                </a:solidFill>
              </a:defRPr>
            </a:lvl9pPr>
          </a:lstStyle>
          <a:p>
            <a:endParaRPr/>
          </a:p>
        </p:txBody>
      </p:sp>
      <p:sp>
        <p:nvSpPr>
          <p:cNvPr id="337" name="Google Shape;337;p77"/>
          <p:cNvSpPr txBox="1">
            <a:spLocks noGrp="1"/>
          </p:cNvSpPr>
          <p:nvPr>
            <p:ph type="subTitle" idx="5"/>
          </p:nvPr>
        </p:nvSpPr>
        <p:spPr>
          <a:xfrm>
            <a:off x="6562550" y="1729475"/>
            <a:ext cx="2581500" cy="2059800"/>
          </a:xfrm>
          <a:prstGeom prst="rect">
            <a:avLst/>
          </a:prstGeom>
        </p:spPr>
        <p:txBody>
          <a:bodyPr spcFirstLastPara="1" wrap="square" lIns="91425" tIns="91425" rIns="91425" bIns="91425" anchor="ctr" anchorCtr="0"/>
          <a:lstStyle>
            <a:lvl1pPr lvl="0" algn="ctr" rtl="0">
              <a:spcBef>
                <a:spcPts val="600"/>
              </a:spcBef>
              <a:spcAft>
                <a:spcPts val="0"/>
              </a:spcAft>
              <a:buNone/>
              <a:defRPr>
                <a:solidFill>
                  <a:schemeClr val="lt1"/>
                </a:solidFill>
              </a:defRPr>
            </a:lvl1pPr>
            <a:lvl2pPr lvl="1" algn="ctr" rtl="0">
              <a:spcBef>
                <a:spcPts val="600"/>
              </a:spcBef>
              <a:spcAft>
                <a:spcPts val="0"/>
              </a:spcAft>
              <a:buNone/>
              <a:defRPr>
                <a:solidFill>
                  <a:schemeClr val="lt1"/>
                </a:solidFill>
              </a:defRPr>
            </a:lvl2pPr>
            <a:lvl3pPr lvl="2" algn="ctr" rtl="0">
              <a:spcBef>
                <a:spcPts val="600"/>
              </a:spcBef>
              <a:spcAft>
                <a:spcPts val="0"/>
              </a:spcAft>
              <a:buNone/>
              <a:defRPr>
                <a:solidFill>
                  <a:schemeClr val="lt1"/>
                </a:solidFill>
              </a:defRPr>
            </a:lvl3pPr>
            <a:lvl4pPr lvl="3" algn="ctr" rtl="0">
              <a:spcBef>
                <a:spcPts val="600"/>
              </a:spcBef>
              <a:spcAft>
                <a:spcPts val="0"/>
              </a:spcAft>
              <a:buNone/>
              <a:defRPr>
                <a:solidFill>
                  <a:schemeClr val="lt1"/>
                </a:solidFill>
              </a:defRPr>
            </a:lvl4pPr>
            <a:lvl5pPr lvl="4" algn="ctr" rtl="0">
              <a:spcBef>
                <a:spcPts val="600"/>
              </a:spcBef>
              <a:spcAft>
                <a:spcPts val="0"/>
              </a:spcAft>
              <a:buNone/>
              <a:defRPr>
                <a:solidFill>
                  <a:schemeClr val="lt1"/>
                </a:solidFill>
              </a:defRPr>
            </a:lvl5pPr>
            <a:lvl6pPr lvl="5" algn="ctr" rtl="0">
              <a:spcBef>
                <a:spcPts val="600"/>
              </a:spcBef>
              <a:spcAft>
                <a:spcPts val="0"/>
              </a:spcAft>
              <a:buNone/>
              <a:defRPr>
                <a:solidFill>
                  <a:schemeClr val="lt1"/>
                </a:solidFill>
              </a:defRPr>
            </a:lvl6pPr>
            <a:lvl7pPr lvl="6" algn="ctr" rtl="0">
              <a:spcBef>
                <a:spcPts val="600"/>
              </a:spcBef>
              <a:spcAft>
                <a:spcPts val="0"/>
              </a:spcAft>
              <a:buNone/>
              <a:defRPr>
                <a:solidFill>
                  <a:schemeClr val="lt1"/>
                </a:solidFill>
              </a:defRPr>
            </a:lvl7pPr>
            <a:lvl8pPr lvl="7" algn="ctr" rtl="0">
              <a:spcBef>
                <a:spcPts val="600"/>
              </a:spcBef>
              <a:spcAft>
                <a:spcPts val="0"/>
              </a:spcAft>
              <a:buNone/>
              <a:defRPr>
                <a:solidFill>
                  <a:schemeClr val="lt1"/>
                </a:solidFill>
              </a:defRPr>
            </a:lvl8pPr>
            <a:lvl9pPr lvl="8" algn="ctr" rtl="0">
              <a:spcBef>
                <a:spcPts val="600"/>
              </a:spcBef>
              <a:spcAft>
                <a:spcPts val="0"/>
              </a:spcAft>
              <a:buNone/>
              <a:defRPr>
                <a:solidFill>
                  <a:schemeClr val="lt1"/>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red 2">
  <p:cSld name="TITLE_3">
    <p:spTree>
      <p:nvGrpSpPr>
        <p:cNvPr id="1" name="Shape 338"/>
        <p:cNvGrpSpPr/>
        <p:nvPr/>
      </p:nvGrpSpPr>
      <p:grpSpPr>
        <a:xfrm>
          <a:off x="0" y="0"/>
          <a:ext cx="0" cy="0"/>
          <a:chOff x="0" y="0"/>
          <a:chExt cx="0" cy="0"/>
        </a:xfrm>
      </p:grpSpPr>
      <p:sp>
        <p:nvSpPr>
          <p:cNvPr id="339" name="Google Shape;339;p78"/>
          <p:cNvSpPr txBox="1">
            <a:spLocks noGrp="1"/>
          </p:cNvSpPr>
          <p:nvPr>
            <p:ph type="title"/>
          </p:nvPr>
        </p:nvSpPr>
        <p:spPr>
          <a:xfrm>
            <a:off x="1786275" y="1895025"/>
            <a:ext cx="5938800" cy="1214700"/>
          </a:xfrm>
          <a:prstGeom prst="rect">
            <a:avLst/>
          </a:prstGeom>
        </p:spPr>
        <p:txBody>
          <a:bodyPr spcFirstLastPara="1" wrap="square" lIns="91425" tIns="91425" rIns="91425" bIns="91425" anchor="b" anchorCtr="0"/>
          <a:lstStyle>
            <a:lvl1pPr lvl="0" rtl="0">
              <a:spcBef>
                <a:spcPts val="0"/>
              </a:spcBef>
              <a:spcAft>
                <a:spcPts val="0"/>
              </a:spcAft>
              <a:buNone/>
              <a:defRPr sz="4000" b="1">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a:endParaRPr/>
          </a:p>
        </p:txBody>
      </p:sp>
      <p:pic>
        <p:nvPicPr>
          <p:cNvPr id="340" name="Google Shape;340;p78" descr="social_google-01.png"/>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id="341" name="Google Shape;341;p78" descr="social_linkedin-01.png"/>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id="342" name="Google Shape;342;p78" descr="social_youtube-01.png"/>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id="343" name="Google Shape;343;p78" descr="social_facebook-01.png"/>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id="344" name="Google Shape;344;p78" descr="social_twitter-01.png"/>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345" name="Google Shape;345;p78"/>
          <p:cNvSpPr txBox="1">
            <a:spLocks noGrp="1"/>
          </p:cNvSpPr>
          <p:nvPr>
            <p:ph type="subTitle" idx="1"/>
          </p:nvPr>
        </p:nvSpPr>
        <p:spPr>
          <a:xfrm>
            <a:off x="2276725" y="3264788"/>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46" name="Google Shape;346;p78"/>
          <p:cNvSpPr txBox="1">
            <a:spLocks noGrp="1"/>
          </p:cNvSpPr>
          <p:nvPr>
            <p:ph type="subTitle" idx="2"/>
          </p:nvPr>
        </p:nvSpPr>
        <p:spPr>
          <a:xfrm>
            <a:off x="2276725" y="3732403"/>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47" name="Google Shape;347;p78"/>
          <p:cNvSpPr txBox="1">
            <a:spLocks noGrp="1"/>
          </p:cNvSpPr>
          <p:nvPr>
            <p:ph type="subTitle" idx="3"/>
          </p:nvPr>
        </p:nvSpPr>
        <p:spPr>
          <a:xfrm>
            <a:off x="2276725" y="4196878"/>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48" name="Google Shape;348;p78"/>
          <p:cNvSpPr txBox="1">
            <a:spLocks noGrp="1"/>
          </p:cNvSpPr>
          <p:nvPr>
            <p:ph type="subTitle" idx="4"/>
          </p:nvPr>
        </p:nvSpPr>
        <p:spPr>
          <a:xfrm>
            <a:off x="5069150" y="3264788"/>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49" name="Google Shape;349;p78"/>
          <p:cNvSpPr txBox="1">
            <a:spLocks noGrp="1"/>
          </p:cNvSpPr>
          <p:nvPr>
            <p:ph type="subTitle" idx="5"/>
          </p:nvPr>
        </p:nvSpPr>
        <p:spPr>
          <a:xfrm>
            <a:off x="5069150" y="3732403"/>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tructure 1">
  <p:cSld name="TITLE_1_2">
    <p:bg>
      <p:bgPr>
        <a:blipFill>
          <a:blip r:embed="rId2">
            <a:alphaModFix/>
          </a:blip>
          <a:stretch>
            <a:fillRect/>
          </a:stretch>
        </a:blipFill>
        <a:effectLst/>
      </p:bgPr>
    </p:bg>
    <p:spTree>
      <p:nvGrpSpPr>
        <p:cNvPr id="1" name="Shape 350"/>
        <p:cNvGrpSpPr/>
        <p:nvPr/>
      </p:nvGrpSpPr>
      <p:grpSpPr>
        <a:xfrm>
          <a:off x="0" y="0"/>
          <a:ext cx="0" cy="0"/>
          <a:chOff x="0" y="0"/>
          <a:chExt cx="0" cy="0"/>
        </a:xfrm>
      </p:grpSpPr>
      <p:sp>
        <p:nvSpPr>
          <p:cNvPr id="351" name="Google Shape;351;p79"/>
          <p:cNvSpPr txBox="1">
            <a:spLocks noGrp="1"/>
          </p:cNvSpPr>
          <p:nvPr>
            <p:ph type="title"/>
          </p:nvPr>
        </p:nvSpPr>
        <p:spPr>
          <a:xfrm>
            <a:off x="1786275" y="1895025"/>
            <a:ext cx="5938800" cy="1214700"/>
          </a:xfrm>
          <a:prstGeom prst="rect">
            <a:avLst/>
          </a:prstGeom>
        </p:spPr>
        <p:txBody>
          <a:bodyPr spcFirstLastPara="1" wrap="square" lIns="91425" tIns="91425" rIns="91425" bIns="91425" anchor="b" anchorCtr="0"/>
          <a:lstStyle>
            <a:lvl1pPr lvl="0" rtl="0">
              <a:spcBef>
                <a:spcPts val="0"/>
              </a:spcBef>
              <a:spcAft>
                <a:spcPts val="0"/>
              </a:spcAft>
              <a:buNone/>
              <a:defRPr sz="4000" b="1">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a:endParaRPr/>
          </a:p>
        </p:txBody>
      </p:sp>
      <p:pic>
        <p:nvPicPr>
          <p:cNvPr id="352" name="Google Shape;352;p79" descr="social_google-01.png"/>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id="353" name="Google Shape;353;p79" descr="social_linkedin-01.png"/>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id="354" name="Google Shape;354;p79" descr="social_youtube-01.png"/>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id="355" name="Google Shape;355;p79" descr="social_facebook-01.png"/>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id="356" name="Google Shape;356;p79" descr="social_twitter-01.png"/>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357" name="Google Shape;357;p79"/>
          <p:cNvSpPr txBox="1">
            <a:spLocks noGrp="1"/>
          </p:cNvSpPr>
          <p:nvPr>
            <p:ph type="subTitle" idx="1"/>
          </p:nvPr>
        </p:nvSpPr>
        <p:spPr>
          <a:xfrm>
            <a:off x="2276725" y="3264788"/>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58" name="Google Shape;358;p79"/>
          <p:cNvSpPr txBox="1">
            <a:spLocks noGrp="1"/>
          </p:cNvSpPr>
          <p:nvPr>
            <p:ph type="subTitle" idx="2"/>
          </p:nvPr>
        </p:nvSpPr>
        <p:spPr>
          <a:xfrm>
            <a:off x="2276725" y="3732403"/>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59" name="Google Shape;359;p79"/>
          <p:cNvSpPr txBox="1">
            <a:spLocks noGrp="1"/>
          </p:cNvSpPr>
          <p:nvPr>
            <p:ph type="subTitle" idx="3"/>
          </p:nvPr>
        </p:nvSpPr>
        <p:spPr>
          <a:xfrm>
            <a:off x="2276725" y="4196878"/>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60" name="Google Shape;360;p79"/>
          <p:cNvSpPr txBox="1">
            <a:spLocks noGrp="1"/>
          </p:cNvSpPr>
          <p:nvPr>
            <p:ph type="subTitle" idx="4"/>
          </p:nvPr>
        </p:nvSpPr>
        <p:spPr>
          <a:xfrm>
            <a:off x="5069150" y="3264788"/>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61" name="Google Shape;361;p79"/>
          <p:cNvSpPr txBox="1">
            <a:spLocks noGrp="1"/>
          </p:cNvSpPr>
          <p:nvPr>
            <p:ph type="subTitle" idx="5"/>
          </p:nvPr>
        </p:nvSpPr>
        <p:spPr>
          <a:xfrm>
            <a:off x="5069150" y="3732403"/>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nature">
  <p:cSld name="TITLE_1_1_1">
    <p:bg>
      <p:bgPr>
        <a:blipFill>
          <a:blip r:embed="rId2">
            <a:alphaModFix/>
          </a:blip>
          <a:stretch>
            <a:fillRect/>
          </a:stretch>
        </a:blipFill>
        <a:effectLst/>
      </p:bgPr>
    </p:bg>
    <p:spTree>
      <p:nvGrpSpPr>
        <p:cNvPr id="1" name="Shape 362"/>
        <p:cNvGrpSpPr/>
        <p:nvPr/>
      </p:nvGrpSpPr>
      <p:grpSpPr>
        <a:xfrm>
          <a:off x="0" y="0"/>
          <a:ext cx="0" cy="0"/>
          <a:chOff x="0" y="0"/>
          <a:chExt cx="0" cy="0"/>
        </a:xfrm>
      </p:grpSpPr>
      <p:sp>
        <p:nvSpPr>
          <p:cNvPr id="363" name="Google Shape;363;p80"/>
          <p:cNvSpPr txBox="1">
            <a:spLocks noGrp="1"/>
          </p:cNvSpPr>
          <p:nvPr>
            <p:ph type="title"/>
          </p:nvPr>
        </p:nvSpPr>
        <p:spPr>
          <a:xfrm>
            <a:off x="1786275" y="1895025"/>
            <a:ext cx="5938800" cy="1214700"/>
          </a:xfrm>
          <a:prstGeom prst="rect">
            <a:avLst/>
          </a:prstGeom>
        </p:spPr>
        <p:txBody>
          <a:bodyPr spcFirstLastPara="1" wrap="square" lIns="91425" tIns="91425" rIns="91425" bIns="91425" anchor="b" anchorCtr="0"/>
          <a:lstStyle>
            <a:lvl1pPr lvl="0" rtl="0">
              <a:spcBef>
                <a:spcPts val="0"/>
              </a:spcBef>
              <a:spcAft>
                <a:spcPts val="0"/>
              </a:spcAft>
              <a:buNone/>
              <a:defRPr sz="4000" b="1">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a:endParaRPr/>
          </a:p>
        </p:txBody>
      </p:sp>
      <p:pic>
        <p:nvPicPr>
          <p:cNvPr id="364" name="Google Shape;364;p80" descr="social_google-01.png"/>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id="365" name="Google Shape;365;p80" descr="social_linkedin-01.png"/>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id="366" name="Google Shape;366;p80" descr="social_youtube-01.png"/>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id="367" name="Google Shape;367;p80" descr="social_facebook-01.png"/>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id="368" name="Google Shape;368;p80" descr="social_twitter-01.png"/>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369" name="Google Shape;369;p80"/>
          <p:cNvSpPr txBox="1">
            <a:spLocks noGrp="1"/>
          </p:cNvSpPr>
          <p:nvPr>
            <p:ph type="subTitle" idx="1"/>
          </p:nvPr>
        </p:nvSpPr>
        <p:spPr>
          <a:xfrm>
            <a:off x="2276725" y="3264788"/>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70" name="Google Shape;370;p80"/>
          <p:cNvSpPr txBox="1">
            <a:spLocks noGrp="1"/>
          </p:cNvSpPr>
          <p:nvPr>
            <p:ph type="subTitle" idx="2"/>
          </p:nvPr>
        </p:nvSpPr>
        <p:spPr>
          <a:xfrm>
            <a:off x="2276725" y="3732403"/>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71" name="Google Shape;371;p80"/>
          <p:cNvSpPr txBox="1">
            <a:spLocks noGrp="1"/>
          </p:cNvSpPr>
          <p:nvPr>
            <p:ph type="subTitle" idx="3"/>
          </p:nvPr>
        </p:nvSpPr>
        <p:spPr>
          <a:xfrm>
            <a:off x="2276725" y="4196878"/>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72" name="Google Shape;372;p80"/>
          <p:cNvSpPr txBox="1">
            <a:spLocks noGrp="1"/>
          </p:cNvSpPr>
          <p:nvPr>
            <p:ph type="subTitle" idx="4"/>
          </p:nvPr>
        </p:nvSpPr>
        <p:spPr>
          <a:xfrm>
            <a:off x="5069150" y="3264788"/>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
        <p:nvSpPr>
          <p:cNvPr id="373" name="Google Shape;373;p80"/>
          <p:cNvSpPr txBox="1">
            <a:spLocks noGrp="1"/>
          </p:cNvSpPr>
          <p:nvPr>
            <p:ph type="subTitle" idx="5"/>
          </p:nvPr>
        </p:nvSpPr>
        <p:spPr>
          <a:xfrm>
            <a:off x="5069150" y="3732403"/>
            <a:ext cx="2378700" cy="309900"/>
          </a:xfrm>
          <a:prstGeom prst="rect">
            <a:avLst/>
          </a:prstGeom>
        </p:spPr>
        <p:txBody>
          <a:bodyPr spcFirstLastPara="1" wrap="square" lIns="91425" tIns="91425" rIns="91425" bIns="91425" anchor="t" anchorCtr="0"/>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NO NUM">
  <p:cSld name="BLANK - NO NUM">
    <p:spTree>
      <p:nvGrpSpPr>
        <p:cNvPr id="1" name="Shape 16"/>
        <p:cNvGrpSpPr/>
        <p:nvPr/>
      </p:nvGrpSpPr>
      <p:grpSpPr>
        <a:xfrm>
          <a:off x="0" y="0"/>
          <a:ext cx="0" cy="0"/>
          <a:chOff x="0" y="0"/>
          <a:chExt cx="0" cy="0"/>
        </a:xfrm>
      </p:grpSpPr>
    </p:spTree>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 Layout 1 1">
  <p:cSld name="Custom Layout 1_1">
    <p:bg>
      <p:bgPr>
        <a:solidFill>
          <a:schemeClr val="lt1"/>
        </a:solidFill>
        <a:effectLst/>
      </p:bgPr>
    </p:bg>
    <p:spTree>
      <p:nvGrpSpPr>
        <p:cNvPr id="1" name="Shape 374"/>
        <p:cNvGrpSpPr/>
        <p:nvPr/>
      </p:nvGrpSpPr>
      <p:grpSpPr>
        <a:xfrm>
          <a:off x="0" y="0"/>
          <a:ext cx="0" cy="0"/>
          <a:chOff x="0" y="0"/>
          <a:chExt cx="0" cy="0"/>
        </a:xfrm>
      </p:grpSpPr>
      <p:sp>
        <p:nvSpPr>
          <p:cNvPr id="375" name="Google Shape;375;p81"/>
          <p:cNvSpPr txBox="1">
            <a:spLocks noGrp="1"/>
          </p:cNvSpPr>
          <p:nvPr>
            <p:ph type="title"/>
          </p:nvPr>
        </p:nvSpPr>
        <p:spPr>
          <a:xfrm>
            <a:off x="488174" y="894325"/>
            <a:ext cx="8259600" cy="711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2B333B"/>
              </a:buClr>
              <a:buSzPts val="2800"/>
              <a:buFont typeface="Open Sans"/>
              <a:buNone/>
              <a:defRPr sz="2000" b="0" i="0" u="none" strike="noStrike" cap="none">
                <a:solidFill>
                  <a:srgbClr val="2B333B"/>
                </a:solidFill>
                <a:latin typeface="Open Sans"/>
                <a:ea typeface="Open Sans"/>
                <a:cs typeface="Open Sans"/>
                <a:sym typeface="Open Sans"/>
              </a:defRPr>
            </a:lvl1pPr>
            <a:lvl2pPr lvl="1" indent="0" rtl="0">
              <a:spcBef>
                <a:spcPts val="0"/>
              </a:spcBef>
              <a:spcAft>
                <a:spcPts val="0"/>
              </a:spcAft>
              <a:buSzPts val="2800"/>
              <a:buFont typeface="Arial"/>
              <a:buNone/>
              <a:defRPr sz="1800"/>
            </a:lvl2pPr>
            <a:lvl3pPr lvl="2" indent="0" rtl="0">
              <a:spcBef>
                <a:spcPts val="0"/>
              </a:spcBef>
              <a:spcAft>
                <a:spcPts val="0"/>
              </a:spcAft>
              <a:buSzPts val="2800"/>
              <a:buFont typeface="Arial"/>
              <a:buNone/>
              <a:defRPr sz="1800"/>
            </a:lvl3pPr>
            <a:lvl4pPr lvl="3" indent="0" rtl="0">
              <a:spcBef>
                <a:spcPts val="0"/>
              </a:spcBef>
              <a:spcAft>
                <a:spcPts val="0"/>
              </a:spcAft>
              <a:buSzPts val="2800"/>
              <a:buFont typeface="Arial"/>
              <a:buNone/>
              <a:defRPr sz="1800"/>
            </a:lvl4pPr>
            <a:lvl5pPr lvl="4" indent="0" rtl="0">
              <a:spcBef>
                <a:spcPts val="0"/>
              </a:spcBef>
              <a:spcAft>
                <a:spcPts val="0"/>
              </a:spcAft>
              <a:buSzPts val="2800"/>
              <a:buFont typeface="Arial"/>
              <a:buNone/>
              <a:defRPr sz="1800"/>
            </a:lvl5pPr>
            <a:lvl6pPr lvl="5" indent="0" rtl="0">
              <a:spcBef>
                <a:spcPts val="0"/>
              </a:spcBef>
              <a:spcAft>
                <a:spcPts val="0"/>
              </a:spcAft>
              <a:buSzPts val="2800"/>
              <a:buFont typeface="Arial"/>
              <a:buNone/>
              <a:defRPr sz="1800"/>
            </a:lvl6pPr>
            <a:lvl7pPr lvl="6" indent="0" rtl="0">
              <a:spcBef>
                <a:spcPts val="0"/>
              </a:spcBef>
              <a:spcAft>
                <a:spcPts val="0"/>
              </a:spcAft>
              <a:buSzPts val="2800"/>
              <a:buFont typeface="Arial"/>
              <a:buNone/>
              <a:defRPr sz="1800"/>
            </a:lvl7pPr>
            <a:lvl8pPr lvl="7" indent="0" rtl="0">
              <a:spcBef>
                <a:spcPts val="0"/>
              </a:spcBef>
              <a:spcAft>
                <a:spcPts val="0"/>
              </a:spcAft>
              <a:buSzPts val="2800"/>
              <a:buFont typeface="Arial"/>
              <a:buNone/>
              <a:defRPr sz="1800"/>
            </a:lvl8pPr>
            <a:lvl9pPr lvl="8" indent="0" rtl="0">
              <a:spcBef>
                <a:spcPts val="0"/>
              </a:spcBef>
              <a:spcAft>
                <a:spcPts val="0"/>
              </a:spcAft>
              <a:buSzPts val="2800"/>
              <a:buFont typeface="Arial"/>
              <a:buNone/>
              <a:defRPr sz="18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 NO NUM">
  <p:cSld name="CUSTOM_2_3">
    <p:spTree>
      <p:nvGrpSpPr>
        <p:cNvPr id="1" name="Shape 376"/>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1">
  <p:cSld name="CUSTOM_2_1_2">
    <p:spTree>
      <p:nvGrpSpPr>
        <p:cNvPr id="1" name="Shape 377"/>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red 3">
  <p:cSld name="red">
    <p:spTree>
      <p:nvGrpSpPr>
        <p:cNvPr id="1" name="Shape 378"/>
        <p:cNvGrpSpPr/>
        <p:nvPr/>
      </p:nvGrpSpPr>
      <p:grpSpPr>
        <a:xfrm>
          <a:off x="0" y="0"/>
          <a:ext cx="0" cy="0"/>
          <a:chOff x="0" y="0"/>
          <a:chExt cx="0" cy="0"/>
        </a:xfrm>
      </p:grpSpPr>
      <p:sp>
        <p:nvSpPr>
          <p:cNvPr id="379" name="Google Shape;379;p84"/>
          <p:cNvSpPr txBox="1">
            <a:spLocks noGrp="1"/>
          </p:cNvSpPr>
          <p:nvPr>
            <p:ph type="ctrTitle"/>
          </p:nvPr>
        </p:nvSpPr>
        <p:spPr>
          <a:xfrm>
            <a:off x="1938528" y="2266950"/>
            <a:ext cx="5852100" cy="6858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2800"/>
              <a:buNone/>
              <a:defRPr sz="2400" b="0"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2800"/>
              <a:buNone/>
              <a:defRPr sz="2800" b="0" i="0" u="none" strike="noStrike" cap="none">
                <a:solidFill>
                  <a:srgbClr val="FFFFFF"/>
                </a:solidFill>
                <a:latin typeface="Arial"/>
                <a:ea typeface="Arial"/>
                <a:cs typeface="Arial"/>
                <a:sym typeface="Arial"/>
              </a:defRPr>
            </a:lvl2pPr>
            <a:lvl3pPr marL="0" marR="0" lvl="2" indent="0" algn="l" rtl="0">
              <a:spcBef>
                <a:spcPts val="0"/>
              </a:spcBef>
              <a:spcAft>
                <a:spcPts val="0"/>
              </a:spcAft>
              <a:buSzPts val="2800"/>
              <a:buNone/>
              <a:defRPr sz="2800" b="0" i="0" u="none" strike="noStrike" cap="none">
                <a:solidFill>
                  <a:srgbClr val="FFFFFF"/>
                </a:solidFill>
                <a:latin typeface="Arial"/>
                <a:ea typeface="Arial"/>
                <a:cs typeface="Arial"/>
                <a:sym typeface="Arial"/>
              </a:defRPr>
            </a:lvl3pPr>
            <a:lvl4pPr marL="0" marR="0" lvl="3" indent="0" algn="l" rtl="0">
              <a:spcBef>
                <a:spcPts val="0"/>
              </a:spcBef>
              <a:spcAft>
                <a:spcPts val="0"/>
              </a:spcAft>
              <a:buSzPts val="2800"/>
              <a:buNone/>
              <a:defRPr sz="2800" b="0" i="0" u="none" strike="noStrike" cap="none">
                <a:solidFill>
                  <a:srgbClr val="FFFFFF"/>
                </a:solidFill>
                <a:latin typeface="Arial"/>
                <a:ea typeface="Arial"/>
                <a:cs typeface="Arial"/>
                <a:sym typeface="Arial"/>
              </a:defRPr>
            </a:lvl4pPr>
            <a:lvl5pPr marL="0" marR="0" lvl="4" indent="0" algn="l" rtl="0">
              <a:spcBef>
                <a:spcPts val="0"/>
              </a:spcBef>
              <a:spcAft>
                <a:spcPts val="0"/>
              </a:spcAft>
              <a:buSzPts val="2800"/>
              <a:buNone/>
              <a:defRPr sz="2800" b="0" i="0" u="none" strike="noStrike" cap="none">
                <a:solidFill>
                  <a:srgbClr val="FFFFFF"/>
                </a:solidFill>
                <a:latin typeface="Arial"/>
                <a:ea typeface="Arial"/>
                <a:cs typeface="Arial"/>
                <a:sym typeface="Arial"/>
              </a:defRPr>
            </a:lvl5pPr>
            <a:lvl6pPr marL="457200" marR="0" lvl="5" indent="0" algn="l" rtl="0">
              <a:spcBef>
                <a:spcPts val="0"/>
              </a:spcBef>
              <a:spcAft>
                <a:spcPts val="0"/>
              </a:spcAft>
              <a:buSzPts val="2800"/>
              <a:buNone/>
              <a:defRPr sz="2800" b="0" i="0" u="none" strike="noStrike" cap="none">
                <a:solidFill>
                  <a:srgbClr val="FFFFFF"/>
                </a:solidFill>
                <a:latin typeface="Arial"/>
                <a:ea typeface="Arial"/>
                <a:cs typeface="Arial"/>
                <a:sym typeface="Arial"/>
              </a:defRPr>
            </a:lvl6pPr>
            <a:lvl7pPr marL="914400" marR="0" lvl="6" indent="0" algn="l" rtl="0">
              <a:spcBef>
                <a:spcPts val="0"/>
              </a:spcBef>
              <a:spcAft>
                <a:spcPts val="0"/>
              </a:spcAft>
              <a:buSzPts val="2800"/>
              <a:buNone/>
              <a:defRPr sz="2800" b="0" i="0" u="none" strike="noStrike" cap="none">
                <a:solidFill>
                  <a:srgbClr val="FFFFFF"/>
                </a:solidFill>
                <a:latin typeface="Arial"/>
                <a:ea typeface="Arial"/>
                <a:cs typeface="Arial"/>
                <a:sym typeface="Arial"/>
              </a:defRPr>
            </a:lvl7pPr>
            <a:lvl8pPr marL="1371600" marR="0" lvl="7" indent="0" algn="l" rtl="0">
              <a:spcBef>
                <a:spcPts val="0"/>
              </a:spcBef>
              <a:spcAft>
                <a:spcPts val="0"/>
              </a:spcAft>
              <a:buSzPts val="2800"/>
              <a:buNone/>
              <a:defRPr sz="2800" b="0" i="0" u="none" strike="noStrike" cap="none">
                <a:solidFill>
                  <a:srgbClr val="FFFFFF"/>
                </a:solidFill>
                <a:latin typeface="Arial"/>
                <a:ea typeface="Arial"/>
                <a:cs typeface="Arial"/>
                <a:sym typeface="Arial"/>
              </a:defRPr>
            </a:lvl8pPr>
            <a:lvl9pPr marL="1828800" marR="0" lvl="8" indent="0" algn="l" rtl="0">
              <a:spcBef>
                <a:spcPts val="0"/>
              </a:spcBef>
              <a:spcAft>
                <a:spcPts val="0"/>
              </a:spcAft>
              <a:buSzPts val="2800"/>
              <a:buNone/>
              <a:defRPr sz="2800" b="0" i="0" u="none" strike="noStrike" cap="none">
                <a:solidFill>
                  <a:srgbClr val="FFFFFF"/>
                </a:solidFill>
                <a:latin typeface="Arial"/>
                <a:ea typeface="Arial"/>
                <a:cs typeface="Arial"/>
                <a:sym typeface="Arial"/>
              </a:defRPr>
            </a:lvl9pPr>
          </a:lstStyle>
          <a:p>
            <a:endParaRPr/>
          </a:p>
        </p:txBody>
      </p:sp>
      <p:sp>
        <p:nvSpPr>
          <p:cNvPr id="380" name="Google Shape;380;p84"/>
          <p:cNvSpPr txBox="1">
            <a:spLocks noGrp="1"/>
          </p:cNvSpPr>
          <p:nvPr>
            <p:ph type="subTitle" idx="1"/>
          </p:nvPr>
        </p:nvSpPr>
        <p:spPr>
          <a:xfrm>
            <a:off x="1938528" y="3257550"/>
            <a:ext cx="5867400" cy="2286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rgbClr val="FFFFFF"/>
              </a:buClr>
              <a:buSzPts val="1400"/>
              <a:buFont typeface="Arial"/>
              <a:buNone/>
              <a:defRPr sz="1600" b="0" i="0" u="none" strike="noStrike" cap="none">
                <a:solidFill>
                  <a:srgbClr val="FFFFFF"/>
                </a:solidFill>
                <a:latin typeface="Arial"/>
                <a:ea typeface="Arial"/>
                <a:cs typeface="Arial"/>
                <a:sym typeface="Arial"/>
              </a:defRPr>
            </a:lvl1pPr>
            <a:lvl2pPr marL="742950" marR="0" lvl="1" indent="-285750" algn="l" rtl="0">
              <a:spcBef>
                <a:spcPts val="200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2pPr>
            <a:lvl3pPr marL="1143000" marR="0" lvl="2" indent="-228600" algn="l" rtl="0">
              <a:spcBef>
                <a:spcPts val="1138"/>
              </a:spcBef>
              <a:spcAft>
                <a:spcPts val="0"/>
              </a:spcAft>
              <a:buClr>
                <a:srgbClr val="FFFFFF"/>
              </a:buClr>
              <a:buSzPts val="1400"/>
              <a:buFont typeface="Arial"/>
              <a:buNone/>
              <a:defRPr sz="2400" b="0" i="0" u="none" strike="noStrike" cap="none">
                <a:solidFill>
                  <a:srgbClr val="FFFFFF"/>
                </a:solidFill>
                <a:latin typeface="Arial"/>
                <a:ea typeface="Arial"/>
                <a:cs typeface="Arial"/>
                <a:sym typeface="Arial"/>
              </a:defRPr>
            </a:lvl3pPr>
            <a:lvl4pPr marL="1600200" marR="0" lvl="3" indent="-228600" algn="l" rtl="0">
              <a:spcBef>
                <a:spcPts val="85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4pPr>
            <a:lvl5pPr marL="2057400" marR="0" lvl="4" indent="-228600" algn="l" rtl="0">
              <a:spcBef>
                <a:spcPts val="563"/>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5pPr>
            <a:lvl6pPr marL="0" marR="0" lvl="5" indent="0" algn="l" rtl="0">
              <a:spcBef>
                <a:spcPts val="288"/>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6pPr>
            <a:lvl7pPr marL="0" marR="0" lvl="6" indent="0" algn="l" rtl="0">
              <a:spcBef>
                <a:spcPts val="284"/>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7pPr>
            <a:lvl8pPr marL="0" marR="0" lvl="7" indent="0" algn="l" rtl="0">
              <a:spcBef>
                <a:spcPts val="284"/>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8pPr>
            <a:lvl9pPr marL="0" marR="0" lvl="8" indent="0" algn="l" rtl="0">
              <a:spcBef>
                <a:spcPts val="284"/>
              </a:spcBef>
              <a:spcAft>
                <a:spcPts val="284"/>
              </a:spcAft>
              <a:buClr>
                <a:srgbClr val="FFFFFF"/>
              </a:buClr>
              <a:buSzPts val="1400"/>
              <a:buFont typeface="Arial"/>
              <a:buNone/>
              <a:defRPr sz="2000" b="0" i="0" u="none" strike="noStrike" cap="none">
                <a:solidFill>
                  <a:srgbClr val="FFFFFF"/>
                </a:solidFill>
                <a:latin typeface="Arial"/>
                <a:ea typeface="Arial"/>
                <a:cs typeface="Arial"/>
                <a:sym typeface="Arial"/>
              </a:defRPr>
            </a:lvl9pPr>
          </a:lstStyle>
          <a:p>
            <a:endParaRPr/>
          </a:p>
        </p:txBody>
      </p:sp>
      <p:sp>
        <p:nvSpPr>
          <p:cNvPr id="381" name="Google Shape;381;p84"/>
          <p:cNvSpPr txBox="1">
            <a:spLocks noGrp="1"/>
          </p:cNvSpPr>
          <p:nvPr>
            <p:ph type="body" idx="2"/>
          </p:nvPr>
        </p:nvSpPr>
        <p:spPr>
          <a:xfrm>
            <a:off x="1938528" y="3790950"/>
            <a:ext cx="4114800" cy="8574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SzPts val="1400"/>
              <a:buNone/>
              <a:defRPr sz="1200" b="0" i="0" u="none" strike="noStrike" cap="none">
                <a:solidFill>
                  <a:srgbClr val="FFFFFF"/>
                </a:solidFill>
                <a:latin typeface="Arial"/>
                <a:ea typeface="Arial"/>
                <a:cs typeface="Arial"/>
                <a:sym typeface="Arial"/>
              </a:defRPr>
            </a:lvl1pPr>
            <a:lvl2pPr marL="914400" marR="0" lvl="1" indent="-228600" algn="l" rtl="0">
              <a:spcBef>
                <a:spcPts val="400"/>
              </a:spcBef>
              <a:spcAft>
                <a:spcPts val="0"/>
              </a:spcAft>
              <a:buSzPts val="1400"/>
              <a:buNone/>
              <a:defRPr sz="2800" b="0" i="0" u="none" strike="noStrike" cap="none">
                <a:solidFill>
                  <a:srgbClr val="FFFFFF"/>
                </a:solidFill>
                <a:latin typeface="Arial"/>
                <a:ea typeface="Arial"/>
                <a:cs typeface="Arial"/>
                <a:sym typeface="Arial"/>
              </a:defRPr>
            </a:lvl2pPr>
            <a:lvl3pPr marL="1371600" marR="0" lvl="2" indent="-228600" algn="l" rtl="0">
              <a:spcBef>
                <a:spcPts val="1138"/>
              </a:spcBef>
              <a:spcAft>
                <a:spcPts val="0"/>
              </a:spcAft>
              <a:buSzPts val="1400"/>
              <a:buNone/>
              <a:defRPr sz="2400" b="0" i="0" u="none" strike="noStrike" cap="none">
                <a:solidFill>
                  <a:srgbClr val="FFFFFF"/>
                </a:solidFill>
                <a:latin typeface="Arial"/>
                <a:ea typeface="Arial"/>
                <a:cs typeface="Arial"/>
                <a:sym typeface="Arial"/>
              </a:defRPr>
            </a:lvl3pPr>
            <a:lvl4pPr marL="1828800" marR="0" lvl="3" indent="-228600" algn="l" rtl="0">
              <a:spcBef>
                <a:spcPts val="850"/>
              </a:spcBef>
              <a:spcAft>
                <a:spcPts val="0"/>
              </a:spcAft>
              <a:buSzPts val="1400"/>
              <a:buNone/>
              <a:defRPr sz="2000" b="0" i="0" u="none" strike="noStrike" cap="none">
                <a:solidFill>
                  <a:srgbClr val="FFFFFF"/>
                </a:solidFill>
                <a:latin typeface="Arial"/>
                <a:ea typeface="Arial"/>
                <a:cs typeface="Arial"/>
                <a:sym typeface="Arial"/>
              </a:defRPr>
            </a:lvl4pPr>
            <a:lvl5pPr marL="2286000" marR="0" lvl="4" indent="-228600" algn="l" rtl="0">
              <a:spcBef>
                <a:spcPts val="563"/>
              </a:spcBef>
              <a:spcAft>
                <a:spcPts val="0"/>
              </a:spcAft>
              <a:buSzPts val="1400"/>
              <a:buNone/>
              <a:defRPr sz="2000" b="0" i="0" u="none" strike="noStrike" cap="none">
                <a:solidFill>
                  <a:srgbClr val="FFFFFF"/>
                </a:solidFill>
                <a:latin typeface="Arial"/>
                <a:ea typeface="Arial"/>
                <a:cs typeface="Arial"/>
                <a:sym typeface="Arial"/>
              </a:defRPr>
            </a:lvl5pPr>
            <a:lvl6pPr marL="2743200" marR="0" lvl="5" indent="-228600" algn="l" rtl="0">
              <a:spcBef>
                <a:spcPts val="288"/>
              </a:spcBef>
              <a:spcAft>
                <a:spcPts val="0"/>
              </a:spcAft>
              <a:buSzPts val="1400"/>
              <a:buNone/>
              <a:defRPr sz="2000" b="0" i="0" u="none" strike="noStrike" cap="none">
                <a:solidFill>
                  <a:srgbClr val="FFFFFF"/>
                </a:solidFill>
                <a:latin typeface="Arial"/>
                <a:ea typeface="Arial"/>
                <a:cs typeface="Arial"/>
                <a:sym typeface="Arial"/>
              </a:defRPr>
            </a:lvl6pPr>
            <a:lvl7pPr marL="3200400" marR="0" lvl="6" indent="-228600" algn="l" rtl="0">
              <a:spcBef>
                <a:spcPts val="284"/>
              </a:spcBef>
              <a:spcAft>
                <a:spcPts val="0"/>
              </a:spcAft>
              <a:buSzPts val="1400"/>
              <a:buNone/>
              <a:defRPr sz="2000" b="0" i="0" u="none" strike="noStrike" cap="none">
                <a:solidFill>
                  <a:srgbClr val="FFFFFF"/>
                </a:solidFill>
                <a:latin typeface="Arial"/>
                <a:ea typeface="Arial"/>
                <a:cs typeface="Arial"/>
                <a:sym typeface="Arial"/>
              </a:defRPr>
            </a:lvl7pPr>
            <a:lvl8pPr marL="3657600" marR="0" lvl="7" indent="-228600" algn="l" rtl="0">
              <a:spcBef>
                <a:spcPts val="284"/>
              </a:spcBef>
              <a:spcAft>
                <a:spcPts val="0"/>
              </a:spcAft>
              <a:buSzPts val="1400"/>
              <a:buNone/>
              <a:defRPr sz="2000" b="0" i="0" u="none" strike="noStrike" cap="none">
                <a:solidFill>
                  <a:srgbClr val="FFFFFF"/>
                </a:solidFill>
                <a:latin typeface="Arial"/>
                <a:ea typeface="Arial"/>
                <a:cs typeface="Arial"/>
                <a:sym typeface="Arial"/>
              </a:defRPr>
            </a:lvl8pPr>
            <a:lvl9pPr marL="4114800" marR="0" lvl="8" indent="-228600" algn="l" rtl="0">
              <a:spcBef>
                <a:spcPts val="284"/>
              </a:spcBef>
              <a:spcAft>
                <a:spcPts val="284"/>
              </a:spcAft>
              <a:buSzPts val="1400"/>
              <a:buNone/>
              <a:defRPr sz="2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ustom Layout 1">
  <p:cSld name="CUSTOM_4">
    <p:spTree>
      <p:nvGrpSpPr>
        <p:cNvPr id="1" name="Shape 382"/>
        <p:cNvGrpSpPr/>
        <p:nvPr/>
      </p:nvGrpSpPr>
      <p:grpSpPr>
        <a:xfrm>
          <a:off x="0" y="0"/>
          <a:ext cx="0" cy="0"/>
          <a:chOff x="0" y="0"/>
          <a:chExt cx="0" cy="0"/>
        </a:xfrm>
      </p:grpSpPr>
      <p:sp>
        <p:nvSpPr>
          <p:cNvPr id="383" name="Google Shape;383;p85"/>
          <p:cNvSpPr txBox="1">
            <a:spLocks noGrp="1"/>
          </p:cNvSpPr>
          <p:nvPr>
            <p:ph type="title"/>
          </p:nvPr>
        </p:nvSpPr>
        <p:spPr>
          <a:xfrm>
            <a:off x="311700" y="421525"/>
            <a:ext cx="8520600" cy="432300"/>
          </a:xfrm>
          <a:prstGeom prst="rect">
            <a:avLst/>
          </a:prstGeom>
        </p:spPr>
        <p:txBody>
          <a:bodyPr spcFirstLastPara="1" wrap="square" lIns="91425" tIns="91425" rIns="91425" bIns="91425"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 name="Google Shape;384;p85"/>
          <p:cNvSpPr txBox="1">
            <a:spLocks noGrp="1"/>
          </p:cNvSpPr>
          <p:nvPr>
            <p:ph type="sldNum" idx="12"/>
          </p:nvPr>
        </p:nvSpPr>
        <p:spPr>
          <a:xfrm>
            <a:off x="103324" y="4773575"/>
            <a:ext cx="5310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1 1">
  <p:cSld name="CUSTOM_2_1_3">
    <p:spTree>
      <p:nvGrpSpPr>
        <p:cNvPr id="1" name="Shape 385"/>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1 2">
  <p:cSld name="CUSTOM_2_1_4">
    <p:spTree>
      <p:nvGrpSpPr>
        <p:cNvPr id="1" name="Shape 386"/>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graphic top, text bottom 1">
  <p:cSld name="CUSTOM_3_1_2">
    <p:spTree>
      <p:nvGrpSpPr>
        <p:cNvPr id="1" name="Shape 387"/>
        <p:cNvGrpSpPr/>
        <p:nvPr/>
      </p:nvGrpSpPr>
      <p:grpSpPr>
        <a:xfrm>
          <a:off x="0" y="0"/>
          <a:ext cx="0" cy="0"/>
          <a:chOff x="0" y="0"/>
          <a:chExt cx="0" cy="0"/>
        </a:xfrm>
      </p:grpSpPr>
      <p:sp>
        <p:nvSpPr>
          <p:cNvPr id="388" name="Google Shape;388;p88"/>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9" name="Google Shape;389;p88"/>
          <p:cNvSpPr txBox="1">
            <a:spLocks noGrp="1"/>
          </p:cNvSpPr>
          <p:nvPr>
            <p:ph type="body" idx="1"/>
          </p:nvPr>
        </p:nvSpPr>
        <p:spPr>
          <a:xfrm>
            <a:off x="826650" y="3909498"/>
            <a:ext cx="7490700" cy="3936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390" name="Google Shape;390;p88"/>
          <p:cNvSpPr txBox="1">
            <a:spLocks noGrp="1"/>
          </p:cNvSpPr>
          <p:nvPr>
            <p:ph type="title"/>
          </p:nvPr>
        </p:nvSpPr>
        <p:spPr>
          <a:xfrm>
            <a:off x="826650" y="0"/>
            <a:ext cx="7490700" cy="776700"/>
          </a:xfrm>
          <a:prstGeom prst="rect">
            <a:avLst/>
          </a:prstGeom>
        </p:spPr>
        <p:txBody>
          <a:bodyPr spcFirstLastPara="1" wrap="square" lIns="91425" tIns="91425" rIns="91425" bIns="91425" anchor="b" anchorCtr="0"/>
          <a:lstStyle>
            <a:lvl1pPr lvl="0" rtl="0">
              <a:spcBef>
                <a:spcPts val="0"/>
              </a:spcBef>
              <a:spcAft>
                <a:spcPts val="0"/>
              </a:spcAft>
              <a:buSzPts val="2800"/>
              <a:buNone/>
              <a:defRPr b="0"/>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91" name="Google Shape;391;p88"/>
          <p:cNvSpPr txBox="1">
            <a:spLocks noGrp="1"/>
          </p:cNvSpPr>
          <p:nvPr>
            <p:ph type="subTitle" idx="2"/>
          </p:nvPr>
        </p:nvSpPr>
        <p:spPr>
          <a:xfrm>
            <a:off x="826650" y="717525"/>
            <a:ext cx="7490700" cy="328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type="title">
  <p:cSld name="TITLE">
    <p:spTree>
      <p:nvGrpSpPr>
        <p:cNvPr id="1" name="Shape 397"/>
        <p:cNvGrpSpPr/>
        <p:nvPr/>
      </p:nvGrpSpPr>
      <p:grpSpPr>
        <a:xfrm>
          <a:off x="0" y="0"/>
          <a:ext cx="0" cy="0"/>
          <a:chOff x="0" y="0"/>
          <a:chExt cx="0" cy="0"/>
        </a:xfrm>
      </p:grpSpPr>
      <p:sp>
        <p:nvSpPr>
          <p:cNvPr id="398" name="Google Shape;398;p90"/>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399" name="Google Shape;399;p90"/>
          <p:cNvSpPr txBox="1">
            <a:spLocks noGrp="1"/>
          </p:cNvSpPr>
          <p:nvPr>
            <p:ph type="subTitle" idx="1"/>
          </p:nvPr>
        </p:nvSpPr>
        <p:spPr>
          <a:xfrm>
            <a:off x="826650" y="1708181"/>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400" name="Google Shape;400;p90"/>
          <p:cNvSpPr txBox="1">
            <a:spLocks noGrp="1"/>
          </p:cNvSpPr>
          <p:nvPr>
            <p:ph type="subTitle" idx="2"/>
          </p:nvPr>
        </p:nvSpPr>
        <p:spPr>
          <a:xfrm>
            <a:off x="826650" y="1999125"/>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401" name="Google Shape;401;p90"/>
          <p:cNvSpPr txBox="1">
            <a:spLocks noGrp="1"/>
          </p:cNvSpPr>
          <p:nvPr>
            <p:ph type="subTitle" idx="3"/>
          </p:nvPr>
        </p:nvSpPr>
        <p:spPr>
          <a:xfrm>
            <a:off x="4630950" y="1708181"/>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402" name="Google Shape;402;p90"/>
          <p:cNvSpPr txBox="1">
            <a:spLocks noGrp="1"/>
          </p:cNvSpPr>
          <p:nvPr>
            <p:ph type="subTitle" idx="4"/>
          </p:nvPr>
        </p:nvSpPr>
        <p:spPr>
          <a:xfrm>
            <a:off x="4630950" y="1999125"/>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403" name="Google Shape;403;p90"/>
          <p:cNvSpPr txBox="1">
            <a:spLocks noGrp="1"/>
          </p:cNvSpPr>
          <p:nvPr>
            <p:ph type="subTitle" idx="5"/>
          </p:nvPr>
        </p:nvSpPr>
        <p:spPr>
          <a:xfrm>
            <a:off x="826650" y="2325375"/>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404" name="Google Shape;404;p90"/>
          <p:cNvSpPr txBox="1">
            <a:spLocks noGrp="1"/>
          </p:cNvSpPr>
          <p:nvPr>
            <p:ph type="subTitle" idx="6"/>
          </p:nvPr>
        </p:nvSpPr>
        <p:spPr>
          <a:xfrm>
            <a:off x="826650" y="2616319"/>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405" name="Google Shape;405;p90"/>
          <p:cNvSpPr txBox="1">
            <a:spLocks noGrp="1"/>
          </p:cNvSpPr>
          <p:nvPr>
            <p:ph type="subTitle" idx="7"/>
          </p:nvPr>
        </p:nvSpPr>
        <p:spPr>
          <a:xfrm>
            <a:off x="4630950" y="2325375"/>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406" name="Google Shape;406;p90"/>
          <p:cNvSpPr txBox="1">
            <a:spLocks noGrp="1"/>
          </p:cNvSpPr>
          <p:nvPr>
            <p:ph type="subTitle" idx="8"/>
          </p:nvPr>
        </p:nvSpPr>
        <p:spPr>
          <a:xfrm>
            <a:off x="4630950" y="2616319"/>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407" name="Google Shape;407;p90"/>
          <p:cNvSpPr txBox="1">
            <a:spLocks noGrp="1"/>
          </p:cNvSpPr>
          <p:nvPr>
            <p:ph type="subTitle" idx="9"/>
          </p:nvPr>
        </p:nvSpPr>
        <p:spPr>
          <a:xfrm>
            <a:off x="826650" y="2942569"/>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408" name="Google Shape;408;p90"/>
          <p:cNvSpPr txBox="1">
            <a:spLocks noGrp="1"/>
          </p:cNvSpPr>
          <p:nvPr>
            <p:ph type="subTitle" idx="13"/>
          </p:nvPr>
        </p:nvSpPr>
        <p:spPr>
          <a:xfrm>
            <a:off x="826650" y="3233513"/>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409" name="Google Shape;409;p90"/>
          <p:cNvSpPr txBox="1">
            <a:spLocks noGrp="1"/>
          </p:cNvSpPr>
          <p:nvPr>
            <p:ph type="subTitle" idx="14"/>
          </p:nvPr>
        </p:nvSpPr>
        <p:spPr>
          <a:xfrm>
            <a:off x="4630950" y="2942569"/>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410" name="Google Shape;410;p90"/>
          <p:cNvSpPr txBox="1">
            <a:spLocks noGrp="1"/>
          </p:cNvSpPr>
          <p:nvPr>
            <p:ph type="subTitle" idx="15"/>
          </p:nvPr>
        </p:nvSpPr>
        <p:spPr>
          <a:xfrm>
            <a:off x="4630950" y="3233513"/>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411" name="Google Shape;411;p90"/>
          <p:cNvSpPr txBox="1">
            <a:spLocks noGrp="1"/>
          </p:cNvSpPr>
          <p:nvPr>
            <p:ph type="subTitle" idx="16"/>
          </p:nvPr>
        </p:nvSpPr>
        <p:spPr>
          <a:xfrm>
            <a:off x="826650" y="3559763"/>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412" name="Google Shape;412;p90"/>
          <p:cNvSpPr txBox="1">
            <a:spLocks noGrp="1"/>
          </p:cNvSpPr>
          <p:nvPr>
            <p:ph type="subTitle" idx="17"/>
          </p:nvPr>
        </p:nvSpPr>
        <p:spPr>
          <a:xfrm>
            <a:off x="826650" y="3850706"/>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413" name="Google Shape;413;p90"/>
          <p:cNvSpPr txBox="1">
            <a:spLocks noGrp="1"/>
          </p:cNvSpPr>
          <p:nvPr>
            <p:ph type="subTitle" idx="18"/>
          </p:nvPr>
        </p:nvSpPr>
        <p:spPr>
          <a:xfrm>
            <a:off x="4630950" y="3559763"/>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414" name="Google Shape;414;p90"/>
          <p:cNvSpPr txBox="1">
            <a:spLocks noGrp="1"/>
          </p:cNvSpPr>
          <p:nvPr>
            <p:ph type="subTitle" idx="19"/>
          </p:nvPr>
        </p:nvSpPr>
        <p:spPr>
          <a:xfrm>
            <a:off x="4630950" y="3850706"/>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415" name="Google Shape;415;p90"/>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16" name="Google Shape;416;p90"/>
          <p:cNvSpPr txBox="1">
            <a:spLocks noGrp="1"/>
          </p:cNvSpPr>
          <p:nvPr>
            <p:ph type="subTitle" idx="20"/>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headline only">
  <p:cSld name="CUSTOM">
    <p:spTree>
      <p:nvGrpSpPr>
        <p:cNvPr id="1" name="Shape 417"/>
        <p:cNvGrpSpPr/>
        <p:nvPr/>
      </p:nvGrpSpPr>
      <p:grpSpPr>
        <a:xfrm>
          <a:off x="0" y="0"/>
          <a:ext cx="0" cy="0"/>
          <a:chOff x="0" y="0"/>
          <a:chExt cx="0" cy="0"/>
        </a:xfrm>
      </p:grpSpPr>
      <p:sp>
        <p:nvSpPr>
          <p:cNvPr id="418" name="Google Shape;418;p91"/>
          <p:cNvSpPr txBox="1">
            <a:spLocks noGrp="1"/>
          </p:cNvSpPr>
          <p:nvPr>
            <p:ph type="title"/>
          </p:nvPr>
        </p:nvSpPr>
        <p:spPr>
          <a:xfrm>
            <a:off x="826650" y="1704884"/>
            <a:ext cx="7490700" cy="1063200"/>
          </a:xfrm>
          <a:prstGeom prst="rect">
            <a:avLst/>
          </a:prstGeom>
        </p:spPr>
        <p:txBody>
          <a:bodyPr spcFirstLastPara="1" wrap="square" lIns="91425" tIns="91425" rIns="91425" bIns="91425" anchor="ctr" anchorCtr="0"/>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 name="Google Shape;419;p9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GREY">
  <p:cSld name="BLANK GREY">
    <p:bg>
      <p:bgPr>
        <a:solidFill>
          <a:srgbClr val="545860"/>
        </a:solidFill>
        <a:effectLst/>
      </p:bgPr>
    </p:bg>
    <p:spTree>
      <p:nvGrpSpPr>
        <p:cNvPr id="1" name="Shape 17"/>
        <p:cNvGrpSpPr/>
        <p:nvPr/>
      </p:nvGrpSpPr>
      <p:grpSpPr>
        <a:xfrm>
          <a:off x="0" y="0"/>
          <a:ext cx="0" cy="0"/>
          <a:chOff x="0" y="0"/>
          <a:chExt cx="0" cy="0"/>
        </a:xfrm>
      </p:grpSpPr>
      <p:sp>
        <p:nvSpPr>
          <p:cNvPr id="18" name="Google Shape;18;p11"/>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FFFFFF"/>
              </a:buClr>
              <a:buSzPts val="800"/>
              <a:buFont typeface="Open Sans"/>
              <a:buNone/>
            </a:pPr>
            <a:fld id="{00000000-1234-1234-1234-123412341234}" type="slidenum">
              <a:rPr lang="en" sz="800" b="0" i="0" u="none" strike="noStrike" cap="none">
                <a:solidFill>
                  <a:srgbClr val="FFFFFF"/>
                </a:solidFill>
                <a:latin typeface="Open Sans"/>
                <a:ea typeface="Open Sans"/>
                <a:cs typeface="Open Sans"/>
                <a:sym typeface="Open Sans"/>
              </a:rPr>
              <a:t>‹#›</a:t>
            </a:fld>
            <a:endParaRPr sz="800" b="0" i="0" u="none" strike="noStrike" cap="none">
              <a:solidFill>
                <a:srgbClr val="FFFFFF"/>
              </a:solidFill>
              <a:latin typeface="Open Sans"/>
              <a:ea typeface="Open Sans"/>
              <a:cs typeface="Open Sans"/>
              <a:sym typeface="Open Sans"/>
            </a:endParaRPr>
          </a:p>
        </p:txBody>
      </p:sp>
      <p:sp>
        <p:nvSpPr>
          <p:cNvPr id="19" name="Google Shape;19;p11"/>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spTree>
  </p:cSld>
  <p:clrMapOvr>
    <a:masterClrMapping/>
  </p:clrMapOvr>
  <p:transition spd="slow">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ext only">
  <p:cSld name="CUSTOM_1">
    <p:spTree>
      <p:nvGrpSpPr>
        <p:cNvPr id="1" name="Shape 420"/>
        <p:cNvGrpSpPr/>
        <p:nvPr/>
      </p:nvGrpSpPr>
      <p:grpSpPr>
        <a:xfrm>
          <a:off x="0" y="0"/>
          <a:ext cx="0" cy="0"/>
          <a:chOff x="0" y="0"/>
          <a:chExt cx="0" cy="0"/>
        </a:xfrm>
      </p:grpSpPr>
      <p:sp>
        <p:nvSpPr>
          <p:cNvPr id="421" name="Google Shape;421;p9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22" name="Google Shape;422;p92"/>
          <p:cNvSpPr txBox="1">
            <a:spLocks noGrp="1"/>
          </p:cNvSpPr>
          <p:nvPr>
            <p:ph type="body" idx="1"/>
          </p:nvPr>
        </p:nvSpPr>
        <p:spPr>
          <a:xfrm>
            <a:off x="826700" y="1625925"/>
            <a:ext cx="7490700" cy="2644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Font typeface="Proxima Nova"/>
              <a:buChar char="●"/>
              <a:defRPr>
                <a:latin typeface="Proxima Nova"/>
                <a:ea typeface="Proxima Nova"/>
                <a:cs typeface="Proxima Nova"/>
                <a:sym typeface="Proxima Nova"/>
              </a:defRPr>
            </a:lvl1pPr>
            <a:lvl2pPr marL="914400" lvl="1" indent="-292100" rtl="0">
              <a:spcBef>
                <a:spcPts val="0"/>
              </a:spcBef>
              <a:spcAft>
                <a:spcPts val="0"/>
              </a:spcAft>
              <a:buSzPts val="1000"/>
              <a:buFont typeface="Proxima Nova"/>
              <a:buChar char="○"/>
              <a:defRPr>
                <a:latin typeface="Proxima Nova"/>
                <a:ea typeface="Proxima Nova"/>
                <a:cs typeface="Proxima Nova"/>
                <a:sym typeface="Proxima Nova"/>
              </a:defRPr>
            </a:lvl2pPr>
            <a:lvl3pPr marL="1371600" lvl="2" indent="-292100" rtl="0">
              <a:spcBef>
                <a:spcPts val="0"/>
              </a:spcBef>
              <a:spcAft>
                <a:spcPts val="0"/>
              </a:spcAft>
              <a:buSzPts val="1000"/>
              <a:buFont typeface="Proxima Nova"/>
              <a:buChar char="■"/>
              <a:defRPr>
                <a:latin typeface="Proxima Nova"/>
                <a:ea typeface="Proxima Nova"/>
                <a:cs typeface="Proxima Nova"/>
                <a:sym typeface="Proxima Nova"/>
              </a:defRPr>
            </a:lvl3pPr>
            <a:lvl4pPr marL="1828800" lvl="3" indent="-292100" rtl="0">
              <a:spcBef>
                <a:spcPts val="0"/>
              </a:spcBef>
              <a:spcAft>
                <a:spcPts val="0"/>
              </a:spcAft>
              <a:buSzPts val="1000"/>
              <a:buFont typeface="Proxima Nova"/>
              <a:buChar char="●"/>
              <a:defRPr>
                <a:latin typeface="Proxima Nova"/>
                <a:ea typeface="Proxima Nova"/>
                <a:cs typeface="Proxima Nova"/>
                <a:sym typeface="Proxima Nova"/>
              </a:defRPr>
            </a:lvl4pPr>
            <a:lvl5pPr marL="2286000" lvl="4" indent="-292100" rtl="0">
              <a:spcBef>
                <a:spcPts val="0"/>
              </a:spcBef>
              <a:spcAft>
                <a:spcPts val="0"/>
              </a:spcAft>
              <a:buSzPts val="1000"/>
              <a:buFont typeface="Proxima Nova"/>
              <a:buChar char="○"/>
              <a:defRPr>
                <a:latin typeface="Proxima Nova"/>
                <a:ea typeface="Proxima Nova"/>
                <a:cs typeface="Proxima Nova"/>
                <a:sym typeface="Proxima Nova"/>
              </a:defRPr>
            </a:lvl5pPr>
            <a:lvl6pPr marL="2743200" lvl="5" indent="-292100" rtl="0">
              <a:spcBef>
                <a:spcPts val="0"/>
              </a:spcBef>
              <a:spcAft>
                <a:spcPts val="0"/>
              </a:spcAft>
              <a:buSzPts val="1000"/>
              <a:buFont typeface="Proxima Nova"/>
              <a:buChar char="■"/>
              <a:defRPr>
                <a:latin typeface="Proxima Nova"/>
                <a:ea typeface="Proxima Nova"/>
                <a:cs typeface="Proxima Nova"/>
                <a:sym typeface="Proxima Nova"/>
              </a:defRPr>
            </a:lvl6pPr>
            <a:lvl7pPr marL="3200400" lvl="6" indent="-292100" rtl="0">
              <a:spcBef>
                <a:spcPts val="0"/>
              </a:spcBef>
              <a:spcAft>
                <a:spcPts val="0"/>
              </a:spcAft>
              <a:buSzPts val="1000"/>
              <a:buFont typeface="Proxima Nova"/>
              <a:buChar char="●"/>
              <a:defRPr>
                <a:latin typeface="Proxima Nova"/>
                <a:ea typeface="Proxima Nova"/>
                <a:cs typeface="Proxima Nova"/>
                <a:sym typeface="Proxima Nova"/>
              </a:defRPr>
            </a:lvl7pPr>
            <a:lvl8pPr marL="3657600" lvl="7" indent="-292100" rtl="0">
              <a:spcBef>
                <a:spcPts val="0"/>
              </a:spcBef>
              <a:spcAft>
                <a:spcPts val="0"/>
              </a:spcAft>
              <a:buSzPts val="1000"/>
              <a:buFont typeface="Proxima Nova"/>
              <a:buChar char="○"/>
              <a:defRPr>
                <a:latin typeface="Proxima Nova"/>
                <a:ea typeface="Proxima Nova"/>
                <a:cs typeface="Proxima Nova"/>
                <a:sym typeface="Proxima Nova"/>
              </a:defRPr>
            </a:lvl8pPr>
            <a:lvl9pPr marL="4114800" lvl="8" indent="-292100" rtl="0">
              <a:spcBef>
                <a:spcPts val="0"/>
              </a:spcBef>
              <a:spcAft>
                <a:spcPts val="0"/>
              </a:spcAft>
              <a:buSzPts val="1000"/>
              <a:buFont typeface="Proxima Nova"/>
              <a:buChar char="■"/>
              <a:defRPr>
                <a:latin typeface="Proxima Nova"/>
                <a:ea typeface="Proxima Nova"/>
                <a:cs typeface="Proxima Nova"/>
                <a:sym typeface="Proxima Nova"/>
              </a:defRPr>
            </a:lvl9pPr>
          </a:lstStyle>
          <a:p>
            <a:endParaRPr/>
          </a:p>
        </p:txBody>
      </p:sp>
      <p:sp>
        <p:nvSpPr>
          <p:cNvPr id="423" name="Google Shape;423;p92"/>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24" name="Google Shape;424;p92"/>
          <p:cNvSpPr txBox="1">
            <a:spLocks noGrp="1"/>
          </p:cNvSpPr>
          <p:nvPr>
            <p:ph type="subTitle" idx="2"/>
          </p:nvPr>
        </p:nvSpPr>
        <p:spPr>
          <a:xfrm>
            <a:off x="826650" y="929775"/>
            <a:ext cx="7490700" cy="6567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ext left, graphic right">
  <p:cSld name="CUSTOM_1_1">
    <p:spTree>
      <p:nvGrpSpPr>
        <p:cNvPr id="1" name="Shape 425"/>
        <p:cNvGrpSpPr/>
        <p:nvPr/>
      </p:nvGrpSpPr>
      <p:grpSpPr>
        <a:xfrm>
          <a:off x="0" y="0"/>
          <a:ext cx="0" cy="0"/>
          <a:chOff x="0" y="0"/>
          <a:chExt cx="0" cy="0"/>
        </a:xfrm>
      </p:grpSpPr>
      <p:sp>
        <p:nvSpPr>
          <p:cNvPr id="426" name="Google Shape;426;p93"/>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27" name="Google Shape;427;p93"/>
          <p:cNvSpPr txBox="1">
            <a:spLocks noGrp="1"/>
          </p:cNvSpPr>
          <p:nvPr>
            <p:ph type="body" idx="1"/>
          </p:nvPr>
        </p:nvSpPr>
        <p:spPr>
          <a:xfrm>
            <a:off x="826700" y="1625925"/>
            <a:ext cx="3585000" cy="2644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428" name="Google Shape;428;p93"/>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29" name="Google Shape;429;p93"/>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graphic left, text right">
  <p:cSld name="CUSTOM_1_1_1">
    <p:spTree>
      <p:nvGrpSpPr>
        <p:cNvPr id="1" name="Shape 430"/>
        <p:cNvGrpSpPr/>
        <p:nvPr/>
      </p:nvGrpSpPr>
      <p:grpSpPr>
        <a:xfrm>
          <a:off x="0" y="0"/>
          <a:ext cx="0" cy="0"/>
          <a:chOff x="0" y="0"/>
          <a:chExt cx="0" cy="0"/>
        </a:xfrm>
      </p:grpSpPr>
      <p:sp>
        <p:nvSpPr>
          <p:cNvPr id="431" name="Google Shape;431;p94"/>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32" name="Google Shape;432;p94"/>
          <p:cNvSpPr txBox="1">
            <a:spLocks noGrp="1"/>
          </p:cNvSpPr>
          <p:nvPr>
            <p:ph type="body" idx="1"/>
          </p:nvPr>
        </p:nvSpPr>
        <p:spPr>
          <a:xfrm>
            <a:off x="4732350" y="1625925"/>
            <a:ext cx="3585000" cy="2644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433" name="Google Shape;433;p94"/>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34" name="Google Shape;434;p94"/>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wo columns, graphics">
  <p:cSld name="CUSTOM_2">
    <p:spTree>
      <p:nvGrpSpPr>
        <p:cNvPr id="1" name="Shape 435"/>
        <p:cNvGrpSpPr/>
        <p:nvPr/>
      </p:nvGrpSpPr>
      <p:grpSpPr>
        <a:xfrm>
          <a:off x="0" y="0"/>
          <a:ext cx="0" cy="0"/>
          <a:chOff x="0" y="0"/>
          <a:chExt cx="0" cy="0"/>
        </a:xfrm>
      </p:grpSpPr>
      <p:sp>
        <p:nvSpPr>
          <p:cNvPr id="436" name="Google Shape;436;p95"/>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37" name="Google Shape;437;p95"/>
          <p:cNvSpPr txBox="1">
            <a:spLocks noGrp="1"/>
          </p:cNvSpPr>
          <p:nvPr>
            <p:ph type="subTitle" idx="1"/>
          </p:nvPr>
        </p:nvSpPr>
        <p:spPr>
          <a:xfrm>
            <a:off x="4968475" y="2753153"/>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38" name="Google Shape;438;p95"/>
          <p:cNvSpPr txBox="1">
            <a:spLocks noGrp="1"/>
          </p:cNvSpPr>
          <p:nvPr>
            <p:ph type="body" idx="2"/>
          </p:nvPr>
        </p:nvSpPr>
        <p:spPr>
          <a:xfrm>
            <a:off x="4968350" y="3138578"/>
            <a:ext cx="3348900" cy="13413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39" name="Google Shape;439;p95"/>
          <p:cNvSpPr txBox="1">
            <a:spLocks noGrp="1"/>
          </p:cNvSpPr>
          <p:nvPr>
            <p:ph type="subTitle" idx="3"/>
          </p:nvPr>
        </p:nvSpPr>
        <p:spPr>
          <a:xfrm>
            <a:off x="826650" y="2753153"/>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40" name="Google Shape;440;p95"/>
          <p:cNvSpPr txBox="1">
            <a:spLocks noGrp="1"/>
          </p:cNvSpPr>
          <p:nvPr>
            <p:ph type="body" idx="4"/>
          </p:nvPr>
        </p:nvSpPr>
        <p:spPr>
          <a:xfrm>
            <a:off x="826525" y="3138578"/>
            <a:ext cx="3348900" cy="13413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41" name="Google Shape;441;p95"/>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42" name="Google Shape;442;p95"/>
          <p:cNvSpPr txBox="1">
            <a:spLocks noGrp="1"/>
          </p:cNvSpPr>
          <p:nvPr>
            <p:ph type="subTitle" idx="5"/>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wo columns, text">
  <p:cSld name="CUSTOM_2_1">
    <p:spTree>
      <p:nvGrpSpPr>
        <p:cNvPr id="1" name="Shape 443"/>
        <p:cNvGrpSpPr/>
        <p:nvPr/>
      </p:nvGrpSpPr>
      <p:grpSpPr>
        <a:xfrm>
          <a:off x="0" y="0"/>
          <a:ext cx="0" cy="0"/>
          <a:chOff x="0" y="0"/>
          <a:chExt cx="0" cy="0"/>
        </a:xfrm>
      </p:grpSpPr>
      <p:sp>
        <p:nvSpPr>
          <p:cNvPr id="444" name="Google Shape;444;p9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5" name="Google Shape;445;p96"/>
          <p:cNvSpPr txBox="1">
            <a:spLocks noGrp="1"/>
          </p:cNvSpPr>
          <p:nvPr>
            <p:ph type="subTitle" idx="1"/>
          </p:nvPr>
        </p:nvSpPr>
        <p:spPr>
          <a:xfrm>
            <a:off x="4968475" y="1867647"/>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46" name="Google Shape;446;p96"/>
          <p:cNvSpPr txBox="1">
            <a:spLocks noGrp="1"/>
          </p:cNvSpPr>
          <p:nvPr>
            <p:ph type="body" idx="2"/>
          </p:nvPr>
        </p:nvSpPr>
        <p:spPr>
          <a:xfrm>
            <a:off x="4968350" y="2367377"/>
            <a:ext cx="3348900" cy="20745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47" name="Google Shape;447;p96"/>
          <p:cNvSpPr txBox="1">
            <a:spLocks noGrp="1"/>
          </p:cNvSpPr>
          <p:nvPr>
            <p:ph type="subTitle" idx="3"/>
          </p:nvPr>
        </p:nvSpPr>
        <p:spPr>
          <a:xfrm>
            <a:off x="826650" y="1867647"/>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48" name="Google Shape;448;p96"/>
          <p:cNvSpPr txBox="1">
            <a:spLocks noGrp="1"/>
          </p:cNvSpPr>
          <p:nvPr>
            <p:ph type="body" idx="4"/>
          </p:nvPr>
        </p:nvSpPr>
        <p:spPr>
          <a:xfrm>
            <a:off x="826525" y="2367377"/>
            <a:ext cx="3348900" cy="20745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49" name="Google Shape;449;p96"/>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50" name="Google Shape;450;p96"/>
          <p:cNvSpPr txBox="1">
            <a:spLocks noGrp="1"/>
          </p:cNvSpPr>
          <p:nvPr>
            <p:ph type="subTitle" idx="5"/>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hree columns, graphics">
  <p:cSld name="CUSTOM_2_1_1">
    <p:spTree>
      <p:nvGrpSpPr>
        <p:cNvPr id="1" name="Shape 451"/>
        <p:cNvGrpSpPr/>
        <p:nvPr/>
      </p:nvGrpSpPr>
      <p:grpSpPr>
        <a:xfrm>
          <a:off x="0" y="0"/>
          <a:ext cx="0" cy="0"/>
          <a:chOff x="0" y="0"/>
          <a:chExt cx="0" cy="0"/>
        </a:xfrm>
      </p:grpSpPr>
      <p:sp>
        <p:nvSpPr>
          <p:cNvPr id="452" name="Google Shape;452;p9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53" name="Google Shape;453;p97"/>
          <p:cNvSpPr txBox="1">
            <a:spLocks noGrp="1"/>
          </p:cNvSpPr>
          <p:nvPr>
            <p:ph type="subTitle" idx="1"/>
          </p:nvPr>
        </p:nvSpPr>
        <p:spPr>
          <a:xfrm>
            <a:off x="826650"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54" name="Google Shape;454;p97"/>
          <p:cNvSpPr txBox="1">
            <a:spLocks noGrp="1"/>
          </p:cNvSpPr>
          <p:nvPr>
            <p:ph type="body" idx="2"/>
          </p:nvPr>
        </p:nvSpPr>
        <p:spPr>
          <a:xfrm>
            <a:off x="826650"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55" name="Google Shape;455;p97"/>
          <p:cNvSpPr txBox="1">
            <a:spLocks noGrp="1"/>
          </p:cNvSpPr>
          <p:nvPr>
            <p:ph type="subTitle" idx="3"/>
          </p:nvPr>
        </p:nvSpPr>
        <p:spPr>
          <a:xfrm>
            <a:off x="3467638"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56" name="Google Shape;456;p97"/>
          <p:cNvSpPr txBox="1">
            <a:spLocks noGrp="1"/>
          </p:cNvSpPr>
          <p:nvPr>
            <p:ph type="body" idx="4"/>
          </p:nvPr>
        </p:nvSpPr>
        <p:spPr>
          <a:xfrm>
            <a:off x="3467638"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57" name="Google Shape;457;p97"/>
          <p:cNvSpPr txBox="1">
            <a:spLocks noGrp="1"/>
          </p:cNvSpPr>
          <p:nvPr>
            <p:ph type="subTitle" idx="5"/>
          </p:nvPr>
        </p:nvSpPr>
        <p:spPr>
          <a:xfrm>
            <a:off x="6108738"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58" name="Google Shape;458;p97"/>
          <p:cNvSpPr txBox="1">
            <a:spLocks noGrp="1"/>
          </p:cNvSpPr>
          <p:nvPr>
            <p:ph type="body" idx="6"/>
          </p:nvPr>
        </p:nvSpPr>
        <p:spPr>
          <a:xfrm>
            <a:off x="6108738"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59" name="Google Shape;459;p97"/>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60" name="Google Shape;460;p97"/>
          <p:cNvSpPr txBox="1">
            <a:spLocks noGrp="1"/>
          </p:cNvSpPr>
          <p:nvPr>
            <p:ph type="subTitle" idx="7"/>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hree columns, text">
  <p:cSld name="CUSTOM_2_1_1_1">
    <p:spTree>
      <p:nvGrpSpPr>
        <p:cNvPr id="1" name="Shape 461"/>
        <p:cNvGrpSpPr/>
        <p:nvPr/>
      </p:nvGrpSpPr>
      <p:grpSpPr>
        <a:xfrm>
          <a:off x="0" y="0"/>
          <a:ext cx="0" cy="0"/>
          <a:chOff x="0" y="0"/>
          <a:chExt cx="0" cy="0"/>
        </a:xfrm>
      </p:grpSpPr>
      <p:sp>
        <p:nvSpPr>
          <p:cNvPr id="462" name="Google Shape;462;p98"/>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63" name="Google Shape;463;p98"/>
          <p:cNvSpPr txBox="1">
            <a:spLocks noGrp="1"/>
          </p:cNvSpPr>
          <p:nvPr>
            <p:ph type="subTitle" idx="1"/>
          </p:nvPr>
        </p:nvSpPr>
        <p:spPr>
          <a:xfrm>
            <a:off x="826650"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64" name="Google Shape;464;p98"/>
          <p:cNvSpPr txBox="1">
            <a:spLocks noGrp="1"/>
          </p:cNvSpPr>
          <p:nvPr>
            <p:ph type="body" idx="2"/>
          </p:nvPr>
        </p:nvSpPr>
        <p:spPr>
          <a:xfrm>
            <a:off x="826650"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65" name="Google Shape;465;p98"/>
          <p:cNvSpPr txBox="1">
            <a:spLocks noGrp="1"/>
          </p:cNvSpPr>
          <p:nvPr>
            <p:ph type="subTitle" idx="3"/>
          </p:nvPr>
        </p:nvSpPr>
        <p:spPr>
          <a:xfrm>
            <a:off x="3467638"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66" name="Google Shape;466;p98"/>
          <p:cNvSpPr txBox="1">
            <a:spLocks noGrp="1"/>
          </p:cNvSpPr>
          <p:nvPr>
            <p:ph type="body" idx="4"/>
          </p:nvPr>
        </p:nvSpPr>
        <p:spPr>
          <a:xfrm>
            <a:off x="3467638"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67" name="Google Shape;467;p98"/>
          <p:cNvSpPr txBox="1">
            <a:spLocks noGrp="1"/>
          </p:cNvSpPr>
          <p:nvPr>
            <p:ph type="subTitle" idx="5"/>
          </p:nvPr>
        </p:nvSpPr>
        <p:spPr>
          <a:xfrm>
            <a:off x="6108738"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468" name="Google Shape;468;p98"/>
          <p:cNvSpPr txBox="1">
            <a:spLocks noGrp="1"/>
          </p:cNvSpPr>
          <p:nvPr>
            <p:ph type="body" idx="6"/>
          </p:nvPr>
        </p:nvSpPr>
        <p:spPr>
          <a:xfrm>
            <a:off x="6108738"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469" name="Google Shape;469;p9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70" name="Google Shape;470;p98"/>
          <p:cNvSpPr txBox="1">
            <a:spLocks noGrp="1"/>
          </p:cNvSpPr>
          <p:nvPr>
            <p:ph type="subTitle" idx="7"/>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ext top, graphic bottom">
  <p:cSld name="CUSTOM_3">
    <p:spTree>
      <p:nvGrpSpPr>
        <p:cNvPr id="1" name="Shape 471"/>
        <p:cNvGrpSpPr/>
        <p:nvPr/>
      </p:nvGrpSpPr>
      <p:grpSpPr>
        <a:xfrm>
          <a:off x="0" y="0"/>
          <a:ext cx="0" cy="0"/>
          <a:chOff x="0" y="0"/>
          <a:chExt cx="0" cy="0"/>
        </a:xfrm>
      </p:grpSpPr>
      <p:sp>
        <p:nvSpPr>
          <p:cNvPr id="472" name="Google Shape;472;p99"/>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73" name="Google Shape;473;p99"/>
          <p:cNvSpPr txBox="1">
            <a:spLocks noGrp="1"/>
          </p:cNvSpPr>
          <p:nvPr>
            <p:ph type="body" idx="1"/>
          </p:nvPr>
        </p:nvSpPr>
        <p:spPr>
          <a:xfrm>
            <a:off x="826650" y="1554319"/>
            <a:ext cx="7490700" cy="393600"/>
          </a:xfrm>
          <a:prstGeom prst="rect">
            <a:avLst/>
          </a:prstGeom>
        </p:spPr>
        <p:txBody>
          <a:bodyPr spcFirstLastPara="1"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474" name="Google Shape;474;p99"/>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75" name="Google Shape;475;p99"/>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graphic top, text bottom">
  <p:cSld name="CUSTOM_3_1">
    <p:spTree>
      <p:nvGrpSpPr>
        <p:cNvPr id="1" name="Shape 476"/>
        <p:cNvGrpSpPr/>
        <p:nvPr/>
      </p:nvGrpSpPr>
      <p:grpSpPr>
        <a:xfrm>
          <a:off x="0" y="0"/>
          <a:ext cx="0" cy="0"/>
          <a:chOff x="0" y="0"/>
          <a:chExt cx="0" cy="0"/>
        </a:xfrm>
      </p:grpSpPr>
      <p:sp>
        <p:nvSpPr>
          <p:cNvPr id="477" name="Google Shape;477;p100"/>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78" name="Google Shape;478;p100"/>
          <p:cNvSpPr txBox="1">
            <a:spLocks noGrp="1"/>
          </p:cNvSpPr>
          <p:nvPr>
            <p:ph type="body" idx="1"/>
          </p:nvPr>
        </p:nvSpPr>
        <p:spPr>
          <a:xfrm>
            <a:off x="826650" y="3909498"/>
            <a:ext cx="7490700" cy="3936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479" name="Google Shape;479;p100"/>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80" name="Google Shape;480;p100"/>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ext top, logos bottom">
  <p:cSld name="CUSTOM_3_1_1">
    <p:bg>
      <p:bgPr>
        <a:blipFill>
          <a:blip r:embed="rId2">
            <a:alphaModFix/>
          </a:blip>
          <a:stretch>
            <a:fillRect/>
          </a:stretch>
        </a:blipFill>
        <a:effectLst/>
      </p:bgPr>
    </p:bg>
    <p:spTree>
      <p:nvGrpSpPr>
        <p:cNvPr id="1" name="Shape 481"/>
        <p:cNvGrpSpPr/>
        <p:nvPr/>
      </p:nvGrpSpPr>
      <p:grpSpPr>
        <a:xfrm>
          <a:off x="0" y="0"/>
          <a:ext cx="0" cy="0"/>
          <a:chOff x="0" y="0"/>
          <a:chExt cx="0" cy="0"/>
        </a:xfrm>
      </p:grpSpPr>
      <p:sp>
        <p:nvSpPr>
          <p:cNvPr id="482" name="Google Shape;482;p10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3" name="Google Shape;483;p101"/>
          <p:cNvSpPr txBox="1">
            <a:spLocks noGrp="1"/>
          </p:cNvSpPr>
          <p:nvPr>
            <p:ph type="body" idx="1"/>
          </p:nvPr>
        </p:nvSpPr>
        <p:spPr>
          <a:xfrm>
            <a:off x="826650" y="1512056"/>
            <a:ext cx="7490700" cy="879300"/>
          </a:xfrm>
          <a:prstGeom prst="rect">
            <a:avLst/>
          </a:prstGeom>
        </p:spPr>
        <p:txBody>
          <a:bodyPr spcFirstLastPara="1"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484" name="Google Shape;484;p101"/>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85" name="Google Shape;485;p101"/>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Interior">
  <p:cSld name="RED-Interior">
    <p:bg>
      <p:bgPr>
        <a:solidFill>
          <a:srgbClr val="CC0000"/>
        </a:solidFill>
        <a:effectLst/>
      </p:bgPr>
    </p:bg>
    <p:spTree>
      <p:nvGrpSpPr>
        <p:cNvPr id="1" name="Shape 20"/>
        <p:cNvGrpSpPr/>
        <p:nvPr/>
      </p:nvGrpSpPr>
      <p:grpSpPr>
        <a:xfrm>
          <a:off x="0" y="0"/>
          <a:ext cx="0" cy="0"/>
          <a:chOff x="0" y="0"/>
          <a:chExt cx="0" cy="0"/>
        </a:xfrm>
      </p:grpSpPr>
      <p:pic>
        <p:nvPicPr>
          <p:cNvPr id="21" name="Google Shape;21;p12"/>
          <p:cNvPicPr preferRelativeResize="0"/>
          <p:nvPr/>
        </p:nvPicPr>
        <p:blipFill rotWithShape="1">
          <a:blip r:embed="rId2">
            <a:alphaModFix/>
          </a:blip>
          <a:srcRect/>
          <a:stretch/>
        </p:blipFill>
        <p:spPr>
          <a:xfrm>
            <a:off x="7995650" y="162449"/>
            <a:ext cx="951725" cy="365876"/>
          </a:xfrm>
          <a:prstGeom prst="rect">
            <a:avLst/>
          </a:prstGeom>
          <a:noFill/>
          <a:ln>
            <a:noFill/>
          </a:ln>
        </p:spPr>
      </p:pic>
      <p:sp>
        <p:nvSpPr>
          <p:cNvPr id="22" name="Google Shape;22;p12"/>
          <p:cNvSpPr txBox="1"/>
          <p:nvPr/>
        </p:nvSpPr>
        <p:spPr>
          <a:xfrm>
            <a:off x="457200" y="4800600"/>
            <a:ext cx="71628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700"/>
              <a:buFont typeface="Open Sans"/>
              <a:buNone/>
            </a:pPr>
            <a:r>
              <a:rPr lang="en" sz="700" b="0" i="0" u="none" strike="noStrike" cap="none">
                <a:solidFill>
                  <a:srgbClr val="FFFFFF"/>
                </a:solidFill>
                <a:latin typeface="Open Sans"/>
                <a:ea typeface="Open Sans"/>
                <a:cs typeface="Open Sans"/>
                <a:sym typeface="Open Sans"/>
              </a:rPr>
              <a:t>CONFIDENTIAL</a:t>
            </a:r>
            <a:endParaRPr/>
          </a:p>
        </p:txBody>
      </p:sp>
      <p:sp>
        <p:nvSpPr>
          <p:cNvPr id="23" name="Google Shape;23;p12"/>
          <p:cNvSpPr txBox="1"/>
          <p:nvPr/>
        </p:nvSpPr>
        <p:spPr>
          <a:xfrm>
            <a:off x="-76200" y="4800600"/>
            <a:ext cx="533400" cy="273900"/>
          </a:xfrm>
          <a:prstGeom prst="rect">
            <a:avLst/>
          </a:prstGeom>
          <a:noFill/>
          <a:ln>
            <a:noFill/>
          </a:ln>
        </p:spPr>
        <p:txBody>
          <a:bodyPr spcFirstLastPara="1" wrap="square" lIns="91425" tIns="0" rIns="91425" bIns="18275" anchor="ctr" anchorCtr="0">
            <a:noAutofit/>
          </a:bodyPr>
          <a:lstStyle/>
          <a:p>
            <a:pPr marL="0" marR="0" lvl="0" indent="0" algn="r" rtl="0">
              <a:lnSpc>
                <a:spcPct val="100000"/>
              </a:lnSpc>
              <a:spcBef>
                <a:spcPts val="0"/>
              </a:spcBef>
              <a:spcAft>
                <a:spcPts val="0"/>
              </a:spcAft>
              <a:buClr>
                <a:srgbClr val="FFFFFF"/>
              </a:buClr>
              <a:buSzPts val="800"/>
              <a:buFont typeface="Open Sans"/>
              <a:buNone/>
            </a:pPr>
            <a:fld id="{00000000-1234-1234-1234-123412341234}" type="slidenum">
              <a:rPr lang="en" sz="800" b="0" i="0" u="none" strike="noStrike" cap="none">
                <a:solidFill>
                  <a:srgbClr val="FFFFFF"/>
                </a:solidFill>
                <a:latin typeface="Open Sans"/>
                <a:ea typeface="Open Sans"/>
                <a:cs typeface="Open Sans"/>
                <a:sym typeface="Open Sans"/>
              </a:rPr>
              <a:t>‹#›</a:t>
            </a:fld>
            <a:endParaRPr sz="800" b="0" i="0" u="none" strike="noStrike" cap="none">
              <a:solidFill>
                <a:srgbClr val="FFFFFF"/>
              </a:solidFill>
              <a:latin typeface="Open Sans"/>
              <a:ea typeface="Open Sans"/>
              <a:cs typeface="Open Sans"/>
              <a:sym typeface="Open Sans"/>
            </a:endParaRPr>
          </a:p>
        </p:txBody>
      </p:sp>
      <p:pic>
        <p:nvPicPr>
          <p:cNvPr id="24" name="Google Shape;24;p12"/>
          <p:cNvPicPr preferRelativeResize="0"/>
          <p:nvPr/>
        </p:nvPicPr>
        <p:blipFill rotWithShape="1">
          <a:blip r:embed="rId3">
            <a:alphaModFix/>
          </a:blip>
          <a:srcRect/>
          <a:stretch/>
        </p:blipFill>
        <p:spPr>
          <a:xfrm>
            <a:off x="8366424" y="4809750"/>
            <a:ext cx="594950" cy="191100"/>
          </a:xfrm>
          <a:prstGeom prst="rect">
            <a:avLst/>
          </a:prstGeom>
          <a:noFill/>
          <a:ln>
            <a:noFill/>
          </a:ln>
        </p:spPr>
      </p:pic>
    </p:spTree>
  </p:cSld>
  <p:clrMapOvr>
    <a:masterClrMapping/>
  </p:clrMapOvr>
  <p:transition spd="slow">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logos top, text bottom">
  <p:cSld name="CUSTOM_3_1_1_1">
    <p:bg>
      <p:bgPr>
        <a:blipFill>
          <a:blip r:embed="rId2">
            <a:alphaModFix/>
          </a:blip>
          <a:stretch>
            <a:fillRect/>
          </a:stretch>
        </a:blipFill>
        <a:effectLst/>
      </p:bgPr>
    </p:bg>
    <p:spTree>
      <p:nvGrpSpPr>
        <p:cNvPr id="1" name="Shape 486"/>
        <p:cNvGrpSpPr/>
        <p:nvPr/>
      </p:nvGrpSpPr>
      <p:grpSpPr>
        <a:xfrm>
          <a:off x="0" y="0"/>
          <a:ext cx="0" cy="0"/>
          <a:chOff x="0" y="0"/>
          <a:chExt cx="0" cy="0"/>
        </a:xfrm>
      </p:grpSpPr>
      <p:sp>
        <p:nvSpPr>
          <p:cNvPr id="487" name="Google Shape;487;p10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8" name="Google Shape;488;p102"/>
          <p:cNvSpPr txBox="1">
            <a:spLocks noGrp="1"/>
          </p:cNvSpPr>
          <p:nvPr>
            <p:ph type="body" idx="1"/>
          </p:nvPr>
        </p:nvSpPr>
        <p:spPr>
          <a:xfrm>
            <a:off x="826650" y="3738063"/>
            <a:ext cx="7490700" cy="7158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489" name="Google Shape;489;p102"/>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90" name="Google Shape;490;p102"/>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ext left, logos right">
  <p:cSld name="CUSTOM_3_1_1_1_1">
    <p:bg>
      <p:bgPr>
        <a:blipFill>
          <a:blip r:embed="rId2">
            <a:alphaModFix/>
          </a:blip>
          <a:stretch>
            <a:fillRect/>
          </a:stretch>
        </a:blipFill>
        <a:effectLst/>
      </p:bgPr>
    </p:bg>
    <p:spTree>
      <p:nvGrpSpPr>
        <p:cNvPr id="1" name="Shape 491"/>
        <p:cNvGrpSpPr/>
        <p:nvPr/>
      </p:nvGrpSpPr>
      <p:grpSpPr>
        <a:xfrm>
          <a:off x="0" y="0"/>
          <a:ext cx="0" cy="0"/>
          <a:chOff x="0" y="0"/>
          <a:chExt cx="0" cy="0"/>
        </a:xfrm>
      </p:grpSpPr>
      <p:sp>
        <p:nvSpPr>
          <p:cNvPr id="492" name="Google Shape;492;p103"/>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93" name="Google Shape;493;p103"/>
          <p:cNvSpPr txBox="1">
            <a:spLocks noGrp="1"/>
          </p:cNvSpPr>
          <p:nvPr>
            <p:ph type="body" idx="1"/>
          </p:nvPr>
        </p:nvSpPr>
        <p:spPr>
          <a:xfrm>
            <a:off x="826700" y="1625925"/>
            <a:ext cx="3585000" cy="25305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494" name="Google Shape;494;p103"/>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495" name="Google Shape;495;p103"/>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logos left, text right">
  <p:cSld name="CUSTOM_3_1_1_1_1_1">
    <p:bg>
      <p:bgPr>
        <a:blipFill>
          <a:blip r:embed="rId2">
            <a:alphaModFix/>
          </a:blip>
          <a:stretch>
            <a:fillRect/>
          </a:stretch>
        </a:blipFill>
        <a:effectLst/>
      </p:bgPr>
    </p:bg>
    <p:spTree>
      <p:nvGrpSpPr>
        <p:cNvPr id="1" name="Shape 496"/>
        <p:cNvGrpSpPr/>
        <p:nvPr/>
      </p:nvGrpSpPr>
      <p:grpSpPr>
        <a:xfrm>
          <a:off x="0" y="0"/>
          <a:ext cx="0" cy="0"/>
          <a:chOff x="0" y="0"/>
          <a:chExt cx="0" cy="0"/>
        </a:xfrm>
      </p:grpSpPr>
      <p:sp>
        <p:nvSpPr>
          <p:cNvPr id="497" name="Google Shape;497;p104"/>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98" name="Google Shape;498;p104"/>
          <p:cNvSpPr txBox="1">
            <a:spLocks noGrp="1"/>
          </p:cNvSpPr>
          <p:nvPr>
            <p:ph type="body" idx="1"/>
          </p:nvPr>
        </p:nvSpPr>
        <p:spPr>
          <a:xfrm>
            <a:off x="4732350" y="1625925"/>
            <a:ext cx="3585000" cy="2536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499" name="Google Shape;499;p104"/>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500" name="Google Shape;500;p104"/>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profile left, text right">
  <p:cSld name="CUSTOM_3_1_1_1_1_1_1">
    <p:bg>
      <p:bgPr>
        <a:blipFill>
          <a:blip r:embed="rId2">
            <a:alphaModFix/>
          </a:blip>
          <a:stretch>
            <a:fillRect/>
          </a:stretch>
        </a:blipFill>
        <a:effectLst/>
      </p:bgPr>
    </p:bg>
    <p:spTree>
      <p:nvGrpSpPr>
        <p:cNvPr id="1" name="Shape 501"/>
        <p:cNvGrpSpPr/>
        <p:nvPr/>
      </p:nvGrpSpPr>
      <p:grpSpPr>
        <a:xfrm>
          <a:off x="0" y="0"/>
          <a:ext cx="0" cy="0"/>
          <a:chOff x="0" y="0"/>
          <a:chExt cx="0" cy="0"/>
        </a:xfrm>
      </p:grpSpPr>
      <p:sp>
        <p:nvSpPr>
          <p:cNvPr id="502" name="Google Shape;502;p105"/>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03" name="Google Shape;503;p105"/>
          <p:cNvSpPr txBox="1">
            <a:spLocks noGrp="1"/>
          </p:cNvSpPr>
          <p:nvPr>
            <p:ph type="body" idx="1"/>
          </p:nvPr>
        </p:nvSpPr>
        <p:spPr>
          <a:xfrm>
            <a:off x="4934725" y="2048925"/>
            <a:ext cx="3382500" cy="19554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4" name="Google Shape;504;p105"/>
          <p:cNvSpPr txBox="1">
            <a:spLocks noGrp="1"/>
          </p:cNvSpPr>
          <p:nvPr>
            <p:ph type="subTitle" idx="2"/>
          </p:nvPr>
        </p:nvSpPr>
        <p:spPr>
          <a:xfrm>
            <a:off x="4943325" y="1834500"/>
            <a:ext cx="3382500" cy="328800"/>
          </a:xfrm>
          <a:prstGeom prst="rect">
            <a:avLst/>
          </a:prstGeom>
        </p:spPr>
        <p:txBody>
          <a:bodyPr spcFirstLastPara="1" wrap="square" lIns="91425" tIns="91425" rIns="91425" bIns="91425" anchor="b" anchorCtr="0"/>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05" name="Google Shape;505;p105"/>
          <p:cNvSpPr txBox="1">
            <a:spLocks noGrp="1"/>
          </p:cNvSpPr>
          <p:nvPr>
            <p:ph type="subTitle" idx="3"/>
          </p:nvPr>
        </p:nvSpPr>
        <p:spPr>
          <a:xfrm>
            <a:off x="826650" y="2625314"/>
            <a:ext cx="3112800" cy="1328700"/>
          </a:xfrm>
          <a:prstGeom prst="rect">
            <a:avLst/>
          </a:prstGeom>
        </p:spPr>
        <p:txBody>
          <a:bodyPr spcFirstLastPara="1" wrap="square" lIns="91425" tIns="91425" rIns="91425" bIns="91425" anchor="t" anchorCtr="0"/>
          <a:lstStyle>
            <a:lvl1pPr lvl="0" algn="ctr" rtl="0">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a:endParaRPr/>
          </a:p>
        </p:txBody>
      </p:sp>
      <p:sp>
        <p:nvSpPr>
          <p:cNvPr id="506" name="Google Shape;506;p105"/>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507" name="Google Shape;507;p105"/>
          <p:cNvSpPr txBox="1">
            <a:spLocks noGrp="1"/>
          </p:cNvSpPr>
          <p:nvPr>
            <p:ph type="subTitle" idx="4"/>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5.xml"/><Relationship Id="rId20" Type="http://schemas.openxmlformats.org/officeDocument/2006/relationships/theme" Target="../theme/theme3.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Relationship Id="rId19" Type="http://schemas.openxmlformats.org/officeDocument/2006/relationships/slideLayout" Target="../slideLayouts/slideLayout25.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theme" Target="../theme/theme5.xml"/><Relationship Id="rId8" Type="http://schemas.openxmlformats.org/officeDocument/2006/relationships/image" Target="../media/image8.png"/><Relationship Id="rId9" Type="http://schemas.openxmlformats.org/officeDocument/2006/relationships/image" Target="../media/image9.png"/><Relationship Id="rId1" Type="http://schemas.openxmlformats.org/officeDocument/2006/relationships/slideLayout" Target="../slideLayouts/slideLayout27.xml"/><Relationship Id="rId2"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theme" Target="../theme/theme6.xml"/><Relationship Id="rId1" Type="http://schemas.openxmlformats.org/officeDocument/2006/relationships/slideLayout" Target="../slideLayouts/slideLayout33.xml"/><Relationship Id="rId2"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slideLayout" Target="../slideLayouts/slideLayout72.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slideLayout" Target="../slideLayouts/slideLayout74.xml"/><Relationship Id="rId38" Type="http://schemas.openxmlformats.org/officeDocument/2006/relationships/slideLayout" Target="../slideLayouts/slideLayout75.xml"/><Relationship Id="rId39" Type="http://schemas.openxmlformats.org/officeDocument/2006/relationships/slideLayout" Target="../slideLayouts/slideLayout76.xml"/><Relationship Id="rId40" Type="http://schemas.openxmlformats.org/officeDocument/2006/relationships/slideLayout" Target="../slideLayouts/slideLayout77.xml"/><Relationship Id="rId41" Type="http://schemas.openxmlformats.org/officeDocument/2006/relationships/theme" Target="../theme/theme7.xml"/><Relationship Id="rId42" Type="http://schemas.openxmlformats.org/officeDocument/2006/relationships/image" Target="../media/image8.png"/><Relationship Id="rId43"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slideLayout" Target="../slideLayouts/slideLayout89.xml"/><Relationship Id="rId13" Type="http://schemas.openxmlformats.org/officeDocument/2006/relationships/slideLayout" Target="../slideLayouts/slideLayout90.xml"/><Relationship Id="rId14" Type="http://schemas.openxmlformats.org/officeDocument/2006/relationships/slideLayout" Target="../slideLayouts/slideLayout91.xml"/><Relationship Id="rId15" Type="http://schemas.openxmlformats.org/officeDocument/2006/relationships/slideLayout" Target="../slideLayouts/slideLayout92.xml"/><Relationship Id="rId16" Type="http://schemas.openxmlformats.org/officeDocument/2006/relationships/slideLayout" Target="../slideLayouts/slideLayout93.xml"/><Relationship Id="rId17" Type="http://schemas.openxmlformats.org/officeDocument/2006/relationships/theme" Target="../theme/theme8.xml"/><Relationship Id="rId18" Type="http://schemas.openxmlformats.org/officeDocument/2006/relationships/image" Target="../media/image8.png"/><Relationship Id="rId19" Type="http://schemas.openxmlformats.org/officeDocument/2006/relationships/image" Target="../media/image9.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Lst>
  <p:transition spd="slow">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98"/>
        <p:cNvGrpSpPr/>
        <p:nvPr/>
      </p:nvGrpSpPr>
      <p:grpSpPr>
        <a:xfrm>
          <a:off x="0" y="0"/>
          <a:ext cx="0" cy="0"/>
          <a:chOff x="0" y="0"/>
          <a:chExt cx="0" cy="0"/>
        </a:xfrm>
      </p:grpSpPr>
      <p:pic>
        <p:nvPicPr>
          <p:cNvPr id="99" name="Google Shape;99;p31" descr="logo_interior_black.png"/>
          <p:cNvPicPr preferRelativeResize="0"/>
          <p:nvPr/>
        </p:nvPicPr>
        <p:blipFill rotWithShape="1">
          <a:blip r:embed="rId9">
            <a:alphaModFix/>
          </a:blip>
          <a:srcRect t="396" b="386"/>
          <a:stretch/>
        </p:blipFill>
        <p:spPr>
          <a:xfrm>
            <a:off x="8327450" y="4819525"/>
            <a:ext cx="654674" cy="209000"/>
          </a:xfrm>
          <a:prstGeom prst="rect">
            <a:avLst/>
          </a:prstGeom>
          <a:noFill/>
          <a:ln>
            <a:noFill/>
          </a:ln>
        </p:spPr>
      </p:pic>
      <p:sp>
        <p:nvSpPr>
          <p:cNvPr id="100" name="Google Shape;100;p31"/>
          <p:cNvSpPr txBox="1">
            <a:spLocks noGrp="1"/>
          </p:cNvSpPr>
          <p:nvPr>
            <p:ph type="title"/>
          </p:nvPr>
        </p:nvSpPr>
        <p:spPr>
          <a:xfrm>
            <a:off x="826650" y="0"/>
            <a:ext cx="7490700" cy="106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
    <p:bg>
      <p:bgPr>
        <a:blipFill>
          <a:blip r:embed="rId4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48"/>
          <p:cNvSpPr txBox="1">
            <a:spLocks noGrp="1"/>
          </p:cNvSpPr>
          <p:nvPr>
            <p:ph type="body" idx="1"/>
          </p:nvPr>
        </p:nvSpPr>
        <p:spPr>
          <a:xfrm>
            <a:off x="826650" y="1360219"/>
            <a:ext cx="7490700" cy="30621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marL="914400" lvl="1"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
        <p:nvSpPr>
          <p:cNvPr id="139" name="Google Shape;139;p48"/>
          <p:cNvSpPr txBox="1">
            <a:spLocks noGrp="1"/>
          </p:cNvSpPr>
          <p:nvPr>
            <p:ph type="sldNum" idx="12"/>
          </p:nvPr>
        </p:nvSpPr>
        <p:spPr>
          <a:xfrm>
            <a:off x="103328" y="4733944"/>
            <a:ext cx="360600" cy="393600"/>
          </a:xfrm>
          <a:prstGeom prst="rect">
            <a:avLst/>
          </a:prstGeom>
          <a:noFill/>
          <a:ln>
            <a:noFill/>
          </a:ln>
        </p:spPr>
        <p:txBody>
          <a:bodyPr spcFirstLastPara="1" wrap="square" lIns="91425" tIns="91425" rIns="91425" bIns="91425" anchor="ctr" anchorCtr="0">
            <a:noAutofit/>
          </a:bodyPr>
          <a:lstStyle>
            <a:lvl1pPr lvl="0" algn="r" rtl="0">
              <a:buNone/>
              <a:defRPr sz="800">
                <a:latin typeface="Proxima Nova"/>
                <a:ea typeface="Proxima Nova"/>
                <a:cs typeface="Proxima Nova"/>
                <a:sym typeface="Proxima Nova"/>
              </a:defRPr>
            </a:lvl1pPr>
            <a:lvl2pPr lvl="1" algn="r" rtl="0">
              <a:buNone/>
              <a:defRPr sz="800">
                <a:latin typeface="Proxima Nova"/>
                <a:ea typeface="Proxima Nova"/>
                <a:cs typeface="Proxima Nova"/>
                <a:sym typeface="Proxima Nova"/>
              </a:defRPr>
            </a:lvl2pPr>
            <a:lvl3pPr lvl="2" algn="r" rtl="0">
              <a:buNone/>
              <a:defRPr sz="800">
                <a:latin typeface="Proxima Nova"/>
                <a:ea typeface="Proxima Nova"/>
                <a:cs typeface="Proxima Nova"/>
                <a:sym typeface="Proxima Nova"/>
              </a:defRPr>
            </a:lvl3pPr>
            <a:lvl4pPr lvl="3" algn="r" rtl="0">
              <a:buNone/>
              <a:defRPr sz="800">
                <a:latin typeface="Proxima Nova"/>
                <a:ea typeface="Proxima Nova"/>
                <a:cs typeface="Proxima Nova"/>
                <a:sym typeface="Proxima Nova"/>
              </a:defRPr>
            </a:lvl4pPr>
            <a:lvl5pPr lvl="4" algn="r" rtl="0">
              <a:buNone/>
              <a:defRPr sz="800">
                <a:latin typeface="Proxima Nova"/>
                <a:ea typeface="Proxima Nova"/>
                <a:cs typeface="Proxima Nova"/>
                <a:sym typeface="Proxima Nova"/>
              </a:defRPr>
            </a:lvl5pPr>
            <a:lvl6pPr lvl="5" algn="r" rtl="0">
              <a:buNone/>
              <a:defRPr sz="800">
                <a:latin typeface="Proxima Nova"/>
                <a:ea typeface="Proxima Nova"/>
                <a:cs typeface="Proxima Nova"/>
                <a:sym typeface="Proxima Nova"/>
              </a:defRPr>
            </a:lvl6pPr>
            <a:lvl7pPr lvl="6" algn="r" rtl="0">
              <a:buNone/>
              <a:defRPr sz="800">
                <a:latin typeface="Proxima Nova"/>
                <a:ea typeface="Proxima Nova"/>
                <a:cs typeface="Proxima Nova"/>
                <a:sym typeface="Proxima Nova"/>
              </a:defRPr>
            </a:lvl7pPr>
            <a:lvl8pPr lvl="7" algn="r" rtl="0">
              <a:buNone/>
              <a:defRPr sz="800">
                <a:latin typeface="Proxima Nova"/>
                <a:ea typeface="Proxima Nova"/>
                <a:cs typeface="Proxima Nova"/>
                <a:sym typeface="Proxima Nova"/>
              </a:defRPr>
            </a:lvl8pPr>
            <a:lvl9pPr lvl="8" algn="r" rtl="0">
              <a:buNone/>
              <a:defRPr sz="800">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140" name="Google Shape;140;p48" descr="logo_interior_black.png"/>
          <p:cNvPicPr preferRelativeResize="0"/>
          <p:nvPr/>
        </p:nvPicPr>
        <p:blipFill rotWithShape="1">
          <a:blip r:embed="rId43">
            <a:alphaModFix/>
          </a:blip>
          <a:srcRect t="396" b="386"/>
          <a:stretch/>
        </p:blipFill>
        <p:spPr>
          <a:xfrm>
            <a:off x="8327450" y="4819525"/>
            <a:ext cx="654674" cy="209000"/>
          </a:xfrm>
          <a:prstGeom prst="rect">
            <a:avLst/>
          </a:prstGeom>
          <a:noFill/>
          <a:ln>
            <a:noFill/>
          </a:ln>
        </p:spPr>
      </p:pic>
      <p:sp>
        <p:nvSpPr>
          <p:cNvPr id="141" name="Google Shape;141;p48"/>
          <p:cNvSpPr txBox="1">
            <a:spLocks noGrp="1"/>
          </p:cNvSpPr>
          <p:nvPr>
            <p:ph type="title"/>
          </p:nvPr>
        </p:nvSpPr>
        <p:spPr>
          <a:xfrm>
            <a:off x="826650" y="0"/>
            <a:ext cx="7490700" cy="106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
    <p:bg>
      <p:bgPr>
        <a:blipFill>
          <a:blip r:embed="rId18">
            <a:alphaModFix/>
          </a:blip>
          <a:stretch>
            <a:fillRect/>
          </a:stretch>
        </a:blipFill>
        <a:effectLst/>
      </p:bgPr>
    </p:bg>
    <p:spTree>
      <p:nvGrpSpPr>
        <p:cNvPr id="1" name="Shape 392"/>
        <p:cNvGrpSpPr/>
        <p:nvPr/>
      </p:nvGrpSpPr>
      <p:grpSpPr>
        <a:xfrm>
          <a:off x="0" y="0"/>
          <a:ext cx="0" cy="0"/>
          <a:chOff x="0" y="0"/>
          <a:chExt cx="0" cy="0"/>
        </a:xfrm>
      </p:grpSpPr>
      <p:sp>
        <p:nvSpPr>
          <p:cNvPr id="393" name="Google Shape;393;p89"/>
          <p:cNvSpPr txBox="1">
            <a:spLocks noGrp="1"/>
          </p:cNvSpPr>
          <p:nvPr>
            <p:ph type="body" idx="1"/>
          </p:nvPr>
        </p:nvSpPr>
        <p:spPr>
          <a:xfrm>
            <a:off x="826650" y="1360219"/>
            <a:ext cx="7490700" cy="30621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marL="914400" lvl="1"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
        <p:nvSpPr>
          <p:cNvPr id="394" name="Google Shape;394;p89"/>
          <p:cNvSpPr txBox="1">
            <a:spLocks noGrp="1"/>
          </p:cNvSpPr>
          <p:nvPr>
            <p:ph type="sldNum" idx="12"/>
          </p:nvPr>
        </p:nvSpPr>
        <p:spPr>
          <a:xfrm>
            <a:off x="103328" y="4733944"/>
            <a:ext cx="360600" cy="393600"/>
          </a:xfrm>
          <a:prstGeom prst="rect">
            <a:avLst/>
          </a:prstGeom>
          <a:noFill/>
          <a:ln>
            <a:noFill/>
          </a:ln>
        </p:spPr>
        <p:txBody>
          <a:bodyPr spcFirstLastPara="1" wrap="square" lIns="91425" tIns="91425" rIns="91425" bIns="91425" anchor="ctr" anchorCtr="0">
            <a:noAutofit/>
          </a:bodyPr>
          <a:lstStyle>
            <a:lvl1pPr lvl="0" algn="r" rtl="0">
              <a:buNone/>
              <a:defRPr sz="800">
                <a:latin typeface="Proxima Nova"/>
                <a:ea typeface="Proxima Nova"/>
                <a:cs typeface="Proxima Nova"/>
                <a:sym typeface="Proxima Nova"/>
              </a:defRPr>
            </a:lvl1pPr>
            <a:lvl2pPr lvl="1" algn="r" rtl="0">
              <a:buNone/>
              <a:defRPr sz="800">
                <a:latin typeface="Proxima Nova"/>
                <a:ea typeface="Proxima Nova"/>
                <a:cs typeface="Proxima Nova"/>
                <a:sym typeface="Proxima Nova"/>
              </a:defRPr>
            </a:lvl2pPr>
            <a:lvl3pPr lvl="2" algn="r" rtl="0">
              <a:buNone/>
              <a:defRPr sz="800">
                <a:latin typeface="Proxima Nova"/>
                <a:ea typeface="Proxima Nova"/>
                <a:cs typeface="Proxima Nova"/>
                <a:sym typeface="Proxima Nova"/>
              </a:defRPr>
            </a:lvl3pPr>
            <a:lvl4pPr lvl="3" algn="r" rtl="0">
              <a:buNone/>
              <a:defRPr sz="800">
                <a:latin typeface="Proxima Nova"/>
                <a:ea typeface="Proxima Nova"/>
                <a:cs typeface="Proxima Nova"/>
                <a:sym typeface="Proxima Nova"/>
              </a:defRPr>
            </a:lvl4pPr>
            <a:lvl5pPr lvl="4" algn="r" rtl="0">
              <a:buNone/>
              <a:defRPr sz="800">
                <a:latin typeface="Proxima Nova"/>
                <a:ea typeface="Proxima Nova"/>
                <a:cs typeface="Proxima Nova"/>
                <a:sym typeface="Proxima Nova"/>
              </a:defRPr>
            </a:lvl5pPr>
            <a:lvl6pPr lvl="5" algn="r" rtl="0">
              <a:buNone/>
              <a:defRPr sz="800">
                <a:latin typeface="Proxima Nova"/>
                <a:ea typeface="Proxima Nova"/>
                <a:cs typeface="Proxima Nova"/>
                <a:sym typeface="Proxima Nova"/>
              </a:defRPr>
            </a:lvl6pPr>
            <a:lvl7pPr lvl="6" algn="r" rtl="0">
              <a:buNone/>
              <a:defRPr sz="800">
                <a:latin typeface="Proxima Nova"/>
                <a:ea typeface="Proxima Nova"/>
                <a:cs typeface="Proxima Nova"/>
                <a:sym typeface="Proxima Nova"/>
              </a:defRPr>
            </a:lvl7pPr>
            <a:lvl8pPr lvl="7" algn="r" rtl="0">
              <a:buNone/>
              <a:defRPr sz="800">
                <a:latin typeface="Proxima Nova"/>
                <a:ea typeface="Proxima Nova"/>
                <a:cs typeface="Proxima Nova"/>
                <a:sym typeface="Proxima Nova"/>
              </a:defRPr>
            </a:lvl8pPr>
            <a:lvl9pPr lvl="8" algn="r" rtl="0">
              <a:buNone/>
              <a:defRPr sz="800">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395" name="Google Shape;395;p89"/>
          <p:cNvSpPr txBox="1">
            <a:spLocks noGrp="1"/>
          </p:cNvSpPr>
          <p:nvPr>
            <p:ph type="title"/>
          </p:nvPr>
        </p:nvSpPr>
        <p:spPr>
          <a:xfrm>
            <a:off x="826650" y="0"/>
            <a:ext cx="7490700" cy="106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pic>
        <p:nvPicPr>
          <p:cNvPr id="396" name="Google Shape;396;p89" descr="logo_interior_black.png"/>
          <p:cNvPicPr preferRelativeResize="0"/>
          <p:nvPr/>
        </p:nvPicPr>
        <p:blipFill rotWithShape="1">
          <a:blip r:embed="rId19">
            <a:alphaModFix/>
          </a:blip>
          <a:srcRect t="396" b="386"/>
          <a:stretch/>
        </p:blipFill>
        <p:spPr>
          <a:xfrm>
            <a:off x="8327450" y="4819525"/>
            <a:ext cx="654674" cy="209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png"/><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png"/><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png"/><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 Type="http://schemas.openxmlformats.org/officeDocument/2006/relationships/slideLayout" Target="../slideLayouts/slideLayout48.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14.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 Type="http://schemas.openxmlformats.org/officeDocument/2006/relationships/slideLayout" Target="../slideLayouts/slideLayout48.xml"/><Relationship Id="rId2" Type="http://schemas.openxmlformats.org/officeDocument/2006/relationships/notesSlide" Target="../notesSlides/notesSlide14.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15.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16.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59.png"/><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60.png"/></Relationships>
</file>

<file path=ppt/slides/_rels/slide17.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57.png"/><Relationship Id="rId1" Type="http://schemas.openxmlformats.org/officeDocument/2006/relationships/slideLayout" Target="../slideLayouts/slideLayout48.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8.png"/><Relationship Id="rId9" Type="http://schemas.openxmlformats.org/officeDocument/2006/relationships/image" Target="../media/image60.png"/><Relationship Id="rId10" Type="http://schemas.openxmlformats.org/officeDocument/2006/relationships/image" Target="../media/image61.png"/></Relationships>
</file>

<file path=ppt/slides/_rels/slide18.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59.png"/><Relationship Id="rId10" Type="http://schemas.openxmlformats.org/officeDocument/2006/relationships/image" Target="../media/image57.png"/></Relationships>
</file>

<file path=ppt/slides/_rels/slide19.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 Type="http://schemas.openxmlformats.org/officeDocument/2006/relationships/slideLayout" Target="../slideLayouts/slideLayout48.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59.png"/><Relationship Id="rId10"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 Type="http://schemas.openxmlformats.org/officeDocument/2006/relationships/slideLayout" Target="../slideLayouts/slideLayout48.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59.png"/><Relationship Id="rId8" Type="http://schemas.openxmlformats.org/officeDocument/2006/relationships/image" Target="../media/image57.png"/><Relationship Id="rId9" Type="http://schemas.openxmlformats.org/officeDocument/2006/relationships/image" Target="../media/image52.png"/><Relationship Id="rId10"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nsible/ansible-examples" TargetMode="External"/><Relationship Id="rId4" Type="http://schemas.openxmlformats.org/officeDocument/2006/relationships/hyperlink" Target="https://github.com/ansible/ansible-examples/tree/master/lamp_haproxy" TargetMode="External"/><Relationship Id="rId5" Type="http://schemas.openxmlformats.org/officeDocument/2006/relationships/hyperlink" Target="https://github.com/ansible/ansible-examples/tree/master/windows" TargetMode="External"/><Relationship Id="rId6" Type="http://schemas.openxmlformats.org/officeDocument/2006/relationships/hyperlink" Target="https://github.com/ansible/ansible-lockdown" TargetMode="External"/><Relationship Id="rId7" Type="http://schemas.openxmlformats.org/officeDocument/2006/relationships/hyperlink" Target="https://ansible.com/linklight" TargetMode="External"/><Relationship Id="rId8" Type="http://schemas.openxmlformats.org/officeDocument/2006/relationships/hyperlink" Target="http://github.com/network-automation" TargetMode="External"/><Relationship Id="rId9"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png"/><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73.png"/><Relationship Id="rId5" Type="http://schemas.openxmlformats.org/officeDocument/2006/relationships/image" Target="../media/image63.png"/><Relationship Id="rId6"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xml"/><Relationship Id="rId3"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 Id="rId3"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37.png"/><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 Id="rId3"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 Id="rId3"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 Id="rId3"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 Id="rId3"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73.png"/><Relationship Id="rId5" Type="http://schemas.openxmlformats.org/officeDocument/2006/relationships/image" Target="../media/image63.png"/><Relationship Id="rId6"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4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 Id="rId3"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7.xml"/><Relationship Id="rId3"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 Id="rId3"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73.png"/><Relationship Id="rId5" Type="http://schemas.openxmlformats.org/officeDocument/2006/relationships/image" Target="../media/image63.png"/><Relationship Id="rId6"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 Id="rId3"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 Id="rId3"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3.xml"/><Relationship Id="rId3" Type="http://schemas.openxmlformats.org/officeDocument/2006/relationships/hyperlink" Target="https://www.ansible.com/resources/get-starte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hyperlink" Target="https://www.ansible.com/products/network-automation" TargetMode="External"/><Relationship Id="rId4" Type="http://schemas.openxmlformats.org/officeDocument/2006/relationships/hyperlink" Target="https://galaxy.ansible.com/ansible-network" TargetMode="External"/><Relationship Id="rId5" Type="http://schemas.openxmlformats.org/officeDocument/2006/relationships/hyperlink" Target="https://www.ansible.com/networking" TargetMode="External"/><Relationship Id="rId1" Type="http://schemas.openxmlformats.org/officeDocument/2006/relationships/slideLayout" Target="../slideLayouts/slideLayout4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7.png"/><Relationship Id="rId1" Type="http://schemas.openxmlformats.org/officeDocument/2006/relationships/slideLayout" Target="../slideLayouts/slideLayout4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9.png"/><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1.xml"/><Relationship Id="rId3"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 Id="rId3"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 Id="rId3" Type="http://schemas.openxmlformats.org/officeDocument/2006/relationships/hyperlink" Target="https://www.ansible.com/integrations/infrastructure/window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7.png"/><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1.xml"/><Relationship Id="rId3" Type="http://schemas.openxmlformats.org/officeDocument/2006/relationships/hyperlink" Target="https://www.ansible.com/integrations/cloud"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hyperlink" Target="http://webchat.freenode.net/?channels=ansible-network" TargetMode="External"/><Relationship Id="rId4" Type="http://schemas.openxmlformats.org/officeDocument/2006/relationships/hyperlink" Target="http://ansible.com/get-started" TargetMode="External"/><Relationship Id="rId5" Type="http://schemas.openxmlformats.org/officeDocument/2006/relationships/hyperlink" Target="https://www.ansible.com/products/tower/trial" TargetMode="External"/><Relationship Id="rId6" Type="http://schemas.openxmlformats.org/officeDocument/2006/relationships/hyperlink" Target="https://www.ansible.com/workshops" TargetMode="External"/><Relationship Id="rId7" Type="http://schemas.openxmlformats.org/officeDocument/2006/relationships/hyperlink" Target="https://www.redhat.com/en/services/training/all-courses-exams" TargetMode="External"/><Relationship Id="rId8" Type="http://schemas.openxmlformats.org/officeDocument/2006/relationships/hyperlink" Target="https://www.ansible.com/community" TargetMode="External"/><Relationship Id="rId9" Type="http://schemas.openxmlformats.org/officeDocument/2006/relationships/hyperlink" Target="https://twitter.com/ansible" TargetMode="External"/><Relationship Id="rId10" Type="http://schemas.openxmlformats.org/officeDocument/2006/relationships/hyperlink" Target="https://www.facebook.com/ansibleautomation" TargetMode="External"/><Relationship Id="rId11"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www.redhat.com/en/engage/total-economic-impact-ansible-tower-20180710" TargetMode="External"/><Relationship Id="rId4" Type="http://schemas.openxmlformats.org/officeDocument/2006/relationships/image" Target="../media/image4.png"/><Relationship Id="rId5" Type="http://schemas.openxmlformats.org/officeDocument/2006/relationships/image" Target="../media/image48.png"/><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107"/>
          <p:cNvSpPr txBox="1"/>
          <p:nvPr/>
        </p:nvSpPr>
        <p:spPr>
          <a:xfrm>
            <a:off x="468200" y="1829100"/>
            <a:ext cx="63105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FFFF"/>
                </a:solidFill>
                <a:latin typeface="Overpass"/>
                <a:ea typeface="Overpass"/>
                <a:cs typeface="Overpass"/>
                <a:sym typeface="Overpass"/>
              </a:rPr>
              <a:t>AUTOMATION FOR EVERYONE</a:t>
            </a:r>
            <a:endParaRPr sz="3000" b="1" dirty="0">
              <a:solidFill>
                <a:srgbClr val="FFFFFF"/>
              </a:solidFill>
              <a:latin typeface="Overpass"/>
              <a:ea typeface="Overpass"/>
              <a:cs typeface="Overpass"/>
              <a:sym typeface="Overpass"/>
            </a:endParaRPr>
          </a:p>
        </p:txBody>
      </p:sp>
      <p:sp>
        <p:nvSpPr>
          <p:cNvPr id="519" name="Google Shape;519;p107"/>
          <p:cNvSpPr txBox="1"/>
          <p:nvPr/>
        </p:nvSpPr>
        <p:spPr>
          <a:xfrm>
            <a:off x="468200" y="2333525"/>
            <a:ext cx="63105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verpass"/>
                <a:ea typeface="Overpass"/>
                <a:cs typeface="Overpass"/>
                <a:sym typeface="Overpass"/>
              </a:rPr>
              <a:t>Ansible technical introduction and overview</a:t>
            </a:r>
            <a:endParaRPr>
              <a:solidFill>
                <a:srgbClr val="FFFFFF"/>
              </a:solidFill>
              <a:latin typeface="Overpass"/>
              <a:ea typeface="Overpass"/>
              <a:cs typeface="Overpass"/>
              <a:sym typeface="Overpass"/>
            </a:endParaRPr>
          </a:p>
        </p:txBody>
      </p:sp>
      <p:sp>
        <p:nvSpPr>
          <p:cNvPr id="520" name="Google Shape;520;p107"/>
          <p:cNvSpPr txBox="1"/>
          <p:nvPr/>
        </p:nvSpPr>
        <p:spPr>
          <a:xfrm>
            <a:off x="504700" y="3364900"/>
            <a:ext cx="4385100" cy="81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rgbClr val="FFFFFF"/>
              </a:solidFill>
              <a:latin typeface="Overpass"/>
              <a:ea typeface="Overpass"/>
              <a:cs typeface="Overpass"/>
              <a:sym typeface="Overpass"/>
            </a:endParaRPr>
          </a:p>
        </p:txBody>
      </p:sp>
      <p:pic>
        <p:nvPicPr>
          <p:cNvPr id="521" name="Google Shape;521;p107"/>
          <p:cNvPicPr preferRelativeResize="0"/>
          <p:nvPr/>
        </p:nvPicPr>
        <p:blipFill>
          <a:blip r:embed="rId4">
            <a:alphaModFix/>
          </a:blip>
          <a:stretch>
            <a:fillRect/>
          </a:stretch>
        </p:blipFill>
        <p:spPr>
          <a:xfrm>
            <a:off x="555950" y="423925"/>
            <a:ext cx="2357950" cy="707400"/>
          </a:xfrm>
          <a:prstGeom prst="rect">
            <a:avLst/>
          </a:prstGeom>
          <a:noFill/>
          <a:ln>
            <a:noFill/>
          </a:ln>
        </p:spPr>
      </p:pic>
      <p:pic>
        <p:nvPicPr>
          <p:cNvPr id="522" name="Google Shape;522;p107"/>
          <p:cNvPicPr preferRelativeResize="0"/>
          <p:nvPr/>
        </p:nvPicPr>
        <p:blipFill>
          <a:blip r:embed="rId5">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3"/>
        <p:cNvGrpSpPr/>
        <p:nvPr/>
      </p:nvGrpSpPr>
      <p:grpSpPr>
        <a:xfrm>
          <a:off x="0" y="0"/>
          <a:ext cx="0" cy="0"/>
          <a:chOff x="0" y="0"/>
          <a:chExt cx="0" cy="0"/>
        </a:xfrm>
      </p:grpSpPr>
      <p:sp>
        <p:nvSpPr>
          <p:cNvPr id="674" name="Google Shape;674;p116"/>
          <p:cNvSpPr txBox="1"/>
          <p:nvPr/>
        </p:nvSpPr>
        <p:spPr>
          <a:xfrm>
            <a:off x="555950" y="2038050"/>
            <a:ext cx="6141900" cy="10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FF"/>
                </a:solidFill>
                <a:latin typeface="Overpass"/>
                <a:ea typeface="Overpass"/>
                <a:cs typeface="Overpass"/>
                <a:sym typeface="Overpass"/>
              </a:rPr>
              <a:t>LANGUAGE OF AUTOMATION</a:t>
            </a:r>
            <a:endParaRPr sz="3000" b="1">
              <a:solidFill>
                <a:srgbClr val="FFFFFF"/>
              </a:solidFill>
              <a:latin typeface="Overpass"/>
              <a:ea typeface="Overpass"/>
              <a:cs typeface="Overpass"/>
              <a:sym typeface="Overpass"/>
            </a:endParaRPr>
          </a:p>
          <a:p>
            <a:pPr marL="0" lvl="0" indent="0" algn="l" rtl="0">
              <a:spcBef>
                <a:spcPts val="0"/>
              </a:spcBef>
              <a:spcAft>
                <a:spcPts val="0"/>
              </a:spcAft>
              <a:buNone/>
            </a:pPr>
            <a:endParaRPr sz="1500">
              <a:solidFill>
                <a:srgbClr val="FFFFFF"/>
              </a:solidFill>
              <a:latin typeface="Overpass"/>
              <a:ea typeface="Overpass"/>
              <a:cs typeface="Overpass"/>
              <a:sym typeface="Overpass"/>
            </a:endParaRPr>
          </a:p>
        </p:txBody>
      </p:sp>
      <p:pic>
        <p:nvPicPr>
          <p:cNvPr id="675" name="Google Shape;675;p116"/>
          <p:cNvPicPr preferRelativeResize="0"/>
          <p:nvPr/>
        </p:nvPicPr>
        <p:blipFill>
          <a:blip r:embed="rId4">
            <a:alphaModFix/>
          </a:blip>
          <a:stretch>
            <a:fillRect/>
          </a:stretch>
        </p:blipFill>
        <p:spPr>
          <a:xfrm>
            <a:off x="555950" y="394900"/>
            <a:ext cx="2357950" cy="707381"/>
          </a:xfrm>
          <a:prstGeom prst="rect">
            <a:avLst/>
          </a:prstGeom>
          <a:noFill/>
          <a:ln>
            <a:noFill/>
          </a:ln>
        </p:spPr>
      </p:pic>
      <p:pic>
        <p:nvPicPr>
          <p:cNvPr id="676" name="Google Shape;676;p116"/>
          <p:cNvPicPr preferRelativeResize="0"/>
          <p:nvPr/>
        </p:nvPicPr>
        <p:blipFill>
          <a:blip r:embed="rId5">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17"/>
          <p:cNvSpPr/>
          <p:nvPr/>
        </p:nvSpPr>
        <p:spPr>
          <a:xfrm>
            <a:off x="396550" y="12283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82" name="Google Shape;682;p117"/>
          <p:cNvSpPr/>
          <p:nvPr/>
        </p:nvSpPr>
        <p:spPr>
          <a:xfrm>
            <a:off x="518200" y="1371800"/>
            <a:ext cx="2376600" cy="45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rgbClr val="F2F2F2"/>
                </a:solidFill>
                <a:latin typeface="Overpass"/>
                <a:ea typeface="Overpass"/>
                <a:cs typeface="Overpass"/>
                <a:sym typeface="Overpass"/>
              </a:rPr>
              <a:t>CROSS PLATFORM </a:t>
            </a:r>
            <a:endParaRPr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683" name="Google Shape;683;p117"/>
          <p:cNvSpPr txBox="1"/>
          <p:nvPr/>
        </p:nvSpPr>
        <p:spPr>
          <a:xfrm>
            <a:off x="518200" y="1815023"/>
            <a:ext cx="2376600" cy="90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Overpass"/>
                <a:ea typeface="Overpass"/>
                <a:cs typeface="Overpass"/>
                <a:sym typeface="Overpass"/>
              </a:rPr>
              <a:t>Agentless support for all major OS variants, physical, virtual, cloud and network devices.</a:t>
            </a: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sp>
        <p:nvSpPr>
          <p:cNvPr id="684" name="Google Shape;684;p117"/>
          <p:cNvSpPr/>
          <p:nvPr/>
        </p:nvSpPr>
        <p:spPr>
          <a:xfrm>
            <a:off x="3292150" y="12283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85" name="Google Shape;685;p117"/>
          <p:cNvSpPr/>
          <p:nvPr/>
        </p:nvSpPr>
        <p:spPr>
          <a:xfrm>
            <a:off x="3413800" y="1371800"/>
            <a:ext cx="2376600" cy="45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rgbClr val="F2F2F2"/>
                </a:solidFill>
                <a:latin typeface="Overpass"/>
                <a:ea typeface="Overpass"/>
                <a:cs typeface="Overpass"/>
                <a:sym typeface="Overpass"/>
              </a:rPr>
              <a:t>HUMAN READABLE</a:t>
            </a:r>
            <a:r>
              <a:rPr lang="en" sz="1100" b="1">
                <a:solidFill>
                  <a:srgbClr val="F2F2F2"/>
                </a:solidFill>
                <a:latin typeface="Overpass"/>
                <a:ea typeface="Overpass"/>
                <a:cs typeface="Overpass"/>
                <a:sym typeface="Overpass"/>
              </a:rPr>
              <a:t> </a:t>
            </a:r>
            <a:endParaRPr sz="1100"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686" name="Google Shape;686;p117"/>
          <p:cNvSpPr txBox="1"/>
          <p:nvPr/>
        </p:nvSpPr>
        <p:spPr>
          <a:xfrm>
            <a:off x="3413800" y="1815023"/>
            <a:ext cx="2376600" cy="90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lt1"/>
                </a:solidFill>
                <a:latin typeface="Overpass"/>
                <a:ea typeface="Overpass"/>
                <a:cs typeface="Overpass"/>
                <a:sym typeface="Overpass"/>
              </a:rPr>
              <a:t>Perfectly describe and document every aspect of your application environment.</a:t>
            </a: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sp>
        <p:nvSpPr>
          <p:cNvPr id="687" name="Google Shape;687;p117"/>
          <p:cNvSpPr/>
          <p:nvPr/>
        </p:nvSpPr>
        <p:spPr>
          <a:xfrm>
            <a:off x="6187750" y="12283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88" name="Google Shape;688;p117"/>
          <p:cNvSpPr/>
          <p:nvPr/>
        </p:nvSpPr>
        <p:spPr>
          <a:xfrm>
            <a:off x="6309400" y="1371800"/>
            <a:ext cx="2376600" cy="45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rgbClr val="F2F2F2"/>
                </a:solidFill>
                <a:latin typeface="Overpass"/>
                <a:ea typeface="Overpass"/>
                <a:cs typeface="Overpass"/>
                <a:sym typeface="Overpass"/>
              </a:rPr>
              <a:t>PERFECT DESCRIPTION OF APPLICATION</a:t>
            </a:r>
            <a:endParaRPr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689" name="Google Shape;689;p117"/>
          <p:cNvSpPr txBox="1"/>
          <p:nvPr/>
        </p:nvSpPr>
        <p:spPr>
          <a:xfrm>
            <a:off x="6309400" y="1815023"/>
            <a:ext cx="2376600" cy="90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lt1"/>
                </a:solidFill>
                <a:latin typeface="Overpass"/>
                <a:ea typeface="Overpass"/>
                <a:cs typeface="Overpass"/>
                <a:sym typeface="Overpass"/>
              </a:rPr>
              <a:t>Every change can be made by Playbooks, ensuring everyone is on the same page.</a:t>
            </a: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sp>
        <p:nvSpPr>
          <p:cNvPr id="690" name="Google Shape;690;p117"/>
          <p:cNvSpPr/>
          <p:nvPr/>
        </p:nvSpPr>
        <p:spPr>
          <a:xfrm>
            <a:off x="396550" y="30571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91" name="Google Shape;691;p117"/>
          <p:cNvSpPr/>
          <p:nvPr/>
        </p:nvSpPr>
        <p:spPr>
          <a:xfrm>
            <a:off x="518200" y="3200600"/>
            <a:ext cx="2376600" cy="45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rgbClr val="F2F2F2"/>
                </a:solidFill>
                <a:latin typeface="Overpass"/>
                <a:ea typeface="Overpass"/>
                <a:cs typeface="Overpass"/>
                <a:sym typeface="Overpass"/>
              </a:rPr>
              <a:t>VERSION CONTROLLED</a:t>
            </a:r>
            <a:endParaRPr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692" name="Google Shape;692;p117"/>
          <p:cNvSpPr txBox="1"/>
          <p:nvPr/>
        </p:nvSpPr>
        <p:spPr>
          <a:xfrm>
            <a:off x="521200" y="3756575"/>
            <a:ext cx="2376600" cy="85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lt1"/>
                </a:solidFill>
                <a:latin typeface="Overpass"/>
                <a:ea typeface="Overpass"/>
                <a:cs typeface="Overpass"/>
                <a:sym typeface="Overpass"/>
              </a:rPr>
              <a:t>Playbooks are plain-text. Treat them like code in your existing version control</a:t>
            </a:r>
            <a:r>
              <a:rPr lang="en" sz="1000">
                <a:solidFill>
                  <a:srgbClr val="FFFFFF"/>
                </a:solidFill>
                <a:latin typeface="Overpass"/>
                <a:ea typeface="Overpass"/>
                <a:cs typeface="Overpass"/>
                <a:sym typeface="Overpass"/>
              </a:rPr>
              <a:t>.</a:t>
            </a: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sp>
        <p:nvSpPr>
          <p:cNvPr id="693" name="Google Shape;693;p117"/>
          <p:cNvSpPr/>
          <p:nvPr/>
        </p:nvSpPr>
        <p:spPr>
          <a:xfrm>
            <a:off x="3292150" y="30571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94" name="Google Shape;694;p117"/>
          <p:cNvSpPr/>
          <p:nvPr/>
        </p:nvSpPr>
        <p:spPr>
          <a:xfrm>
            <a:off x="3413800" y="3200600"/>
            <a:ext cx="2376600" cy="45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rgbClr val="F2F2F2"/>
                </a:solidFill>
                <a:latin typeface="Overpass"/>
                <a:ea typeface="Overpass"/>
                <a:cs typeface="Overpass"/>
                <a:sym typeface="Overpass"/>
              </a:rPr>
              <a:t>DYNAMIC INVENTORIES</a:t>
            </a:r>
            <a:endParaRPr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695" name="Google Shape;695;p117"/>
          <p:cNvSpPr txBox="1"/>
          <p:nvPr/>
        </p:nvSpPr>
        <p:spPr>
          <a:xfrm>
            <a:off x="3415300" y="3756525"/>
            <a:ext cx="2376600" cy="85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lt1"/>
                </a:solidFill>
                <a:latin typeface="Overpass"/>
                <a:ea typeface="Overpass"/>
                <a:cs typeface="Overpass"/>
                <a:sym typeface="Overpass"/>
              </a:rPr>
              <a:t>Capture all the servers 100% of the time, regardless of infrastructure, location, etc.</a:t>
            </a: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sp>
        <p:nvSpPr>
          <p:cNvPr id="696" name="Google Shape;696;p117"/>
          <p:cNvSpPr/>
          <p:nvPr/>
        </p:nvSpPr>
        <p:spPr>
          <a:xfrm>
            <a:off x="6187750" y="30571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97" name="Google Shape;697;p117"/>
          <p:cNvSpPr/>
          <p:nvPr/>
        </p:nvSpPr>
        <p:spPr>
          <a:xfrm>
            <a:off x="6309400" y="3200600"/>
            <a:ext cx="2376600" cy="63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rgbClr val="F2F2F2"/>
                </a:solidFill>
                <a:latin typeface="Overpass"/>
                <a:ea typeface="Overpass"/>
                <a:cs typeface="Overpass"/>
                <a:sym typeface="Overpass"/>
              </a:rPr>
              <a:t>ORCHESTRATION PLAYS WELL WITH OTHERS </a:t>
            </a:r>
            <a:endParaRPr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698" name="Google Shape;698;p117"/>
          <p:cNvSpPr txBox="1"/>
          <p:nvPr/>
        </p:nvSpPr>
        <p:spPr>
          <a:xfrm>
            <a:off x="6312400" y="3700173"/>
            <a:ext cx="2376600" cy="9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Orchestration plays well with others: ServiceNow, Infoblox, AWS, Terraform, Cisco ACI and more</a:t>
            </a: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pic>
        <p:nvPicPr>
          <p:cNvPr id="699" name="Google Shape;699;p117"/>
          <p:cNvPicPr preferRelativeResize="0"/>
          <p:nvPr/>
        </p:nvPicPr>
        <p:blipFill>
          <a:blip r:embed="rId3">
            <a:alphaModFix/>
          </a:blip>
          <a:stretch>
            <a:fillRect/>
          </a:stretch>
        </p:blipFill>
        <p:spPr>
          <a:xfrm>
            <a:off x="396547" y="247300"/>
            <a:ext cx="2100055" cy="630000"/>
          </a:xfrm>
          <a:prstGeom prst="rect">
            <a:avLst/>
          </a:prstGeom>
          <a:noFill/>
          <a:ln>
            <a:noFill/>
          </a:ln>
        </p:spPr>
      </p:pic>
      <p:pic>
        <p:nvPicPr>
          <p:cNvPr id="700" name="Google Shape;700;p117"/>
          <p:cNvPicPr preferRelativeResize="0"/>
          <p:nvPr/>
        </p:nvPicPr>
        <p:blipFill>
          <a:blip r:embed="rId4">
            <a:alphaModFix/>
          </a:blip>
          <a:stretch>
            <a:fillRect/>
          </a:stretch>
        </p:blipFill>
        <p:spPr>
          <a:xfrm>
            <a:off x="8366750" y="4809862"/>
            <a:ext cx="594300" cy="190888"/>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18"/>
          <p:cNvSpPr txBox="1"/>
          <p:nvPr/>
        </p:nvSpPr>
        <p:spPr>
          <a:xfrm>
            <a:off x="50" y="270050"/>
            <a:ext cx="914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Overpass"/>
                <a:ea typeface="Overpass"/>
                <a:cs typeface="Overpass"/>
                <a:sym typeface="Overpass"/>
              </a:rPr>
              <a:t>AUTOMATION FOR EVERYONE</a:t>
            </a:r>
            <a:endParaRPr sz="1800" b="1">
              <a:solidFill>
                <a:srgbClr val="FFFFFF"/>
              </a:solidFill>
              <a:latin typeface="Overpass"/>
              <a:ea typeface="Overpass"/>
              <a:cs typeface="Overpass"/>
              <a:sym typeface="Overpass"/>
            </a:endParaRPr>
          </a:p>
        </p:txBody>
      </p:sp>
      <p:sp>
        <p:nvSpPr>
          <p:cNvPr id="706" name="Google Shape;706;p118"/>
          <p:cNvSpPr/>
          <p:nvPr/>
        </p:nvSpPr>
        <p:spPr>
          <a:xfrm>
            <a:off x="1958450" y="696950"/>
            <a:ext cx="5227200" cy="43449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50">
                <a:latin typeface="Courier New"/>
                <a:ea typeface="Courier New"/>
                <a:cs typeface="Courier New"/>
                <a:sym typeface="Courier New"/>
              </a:rPr>
              <a:t>---</a:t>
            </a:r>
            <a:endParaRPr sz="1250">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name</a:t>
            </a:r>
            <a:r>
              <a:rPr lang="en" sz="1250">
                <a:latin typeface="Courier New"/>
                <a:ea typeface="Courier New"/>
                <a:cs typeface="Courier New"/>
                <a:sym typeface="Courier New"/>
              </a:rPr>
              <a:t>: </a:t>
            </a:r>
            <a:r>
              <a:rPr lang="en" sz="1250" b="1">
                <a:solidFill>
                  <a:srgbClr val="9A0203"/>
                </a:solidFill>
                <a:latin typeface="Courier New"/>
                <a:ea typeface="Courier New"/>
                <a:cs typeface="Courier New"/>
                <a:sym typeface="Courier New"/>
              </a:rPr>
              <a:t>install and start apache</a:t>
            </a:r>
            <a:endParaRPr sz="1250" b="1">
              <a:solidFill>
                <a:srgbClr val="9A0203"/>
              </a:solidFill>
              <a:latin typeface="Courier New"/>
              <a:ea typeface="Courier New"/>
              <a:cs typeface="Courier New"/>
              <a:sym typeface="Courier New"/>
            </a:endParaRPr>
          </a:p>
          <a:p>
            <a:pPr marL="0" lvl="0" indent="0" algn="l" rtl="0">
              <a:spcBef>
                <a:spcPts val="0"/>
              </a:spcBef>
              <a:spcAft>
                <a:spcPts val="0"/>
              </a:spcAft>
              <a:buNone/>
            </a:pPr>
            <a:r>
              <a:rPr lang="en" sz="1250" b="1">
                <a:solidFill>
                  <a:srgbClr val="1562B7"/>
                </a:solidFill>
                <a:latin typeface="Courier New"/>
                <a:ea typeface="Courier New"/>
                <a:cs typeface="Courier New"/>
                <a:sym typeface="Courier New"/>
              </a:rPr>
              <a:t>  hosts</a:t>
            </a:r>
            <a:r>
              <a:rPr lang="en" sz="1250">
                <a:latin typeface="Courier New"/>
                <a:ea typeface="Courier New"/>
                <a:cs typeface="Courier New"/>
                <a:sym typeface="Courier New"/>
              </a:rPr>
              <a:t>: web</a:t>
            </a:r>
            <a:endParaRPr sz="1250">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become</a:t>
            </a:r>
            <a:r>
              <a:rPr lang="en" sz="1250">
                <a:latin typeface="Courier New"/>
                <a:ea typeface="Courier New"/>
                <a:cs typeface="Courier New"/>
                <a:sym typeface="Courier New"/>
              </a:rPr>
              <a:t>: yes</a:t>
            </a:r>
            <a:endParaRPr sz="1250">
              <a:latin typeface="Courier New"/>
              <a:ea typeface="Courier New"/>
              <a:cs typeface="Courier New"/>
              <a:sym typeface="Courier New"/>
            </a:endParaRPr>
          </a:p>
          <a:p>
            <a:pPr marL="0" lvl="0" indent="0" algn="l" rtl="0">
              <a:spcBef>
                <a:spcPts val="0"/>
              </a:spcBef>
              <a:spcAft>
                <a:spcPts val="0"/>
              </a:spcAft>
              <a:buNone/>
            </a:pPr>
            <a:r>
              <a:rPr lang="en" sz="1250" b="1">
                <a:solidFill>
                  <a:srgbClr val="1678C4"/>
                </a:solidFill>
                <a:latin typeface="Courier New"/>
                <a:ea typeface="Courier New"/>
                <a:cs typeface="Courier New"/>
                <a:sym typeface="Courier New"/>
              </a:rPr>
              <a:t>  vars</a:t>
            </a:r>
            <a:r>
              <a:rPr lang="en" sz="1250">
                <a:solidFill>
                  <a:schemeClr val="dk1"/>
                </a:solidFill>
                <a:latin typeface="Courier New"/>
                <a:ea typeface="Courier New"/>
                <a:cs typeface="Courier New"/>
                <a:sym typeface="Courier New"/>
              </a:rPr>
              <a:t>:</a:t>
            </a:r>
            <a:endParaRPr sz="125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http_port</a:t>
            </a:r>
            <a:r>
              <a:rPr lang="en" sz="1250">
                <a:solidFill>
                  <a:schemeClr val="dk1"/>
                </a:solidFill>
                <a:latin typeface="Courier New"/>
                <a:ea typeface="Courier New"/>
                <a:cs typeface="Courier New"/>
                <a:sym typeface="Courier New"/>
              </a:rPr>
              <a:t>: 80</a:t>
            </a:r>
            <a:endParaRPr sz="125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25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tasks</a:t>
            </a:r>
            <a:r>
              <a:rPr lang="en" sz="1250">
                <a:latin typeface="Courier New"/>
                <a:ea typeface="Courier New"/>
                <a:cs typeface="Courier New"/>
                <a:sym typeface="Courier New"/>
              </a:rPr>
              <a:t>:</a:t>
            </a:r>
            <a:endParaRPr sz="125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50">
                <a:latin typeface="Courier New"/>
                <a:ea typeface="Courier New"/>
                <a:cs typeface="Courier New"/>
                <a:sym typeface="Courier New"/>
              </a:rPr>
              <a:t>    - </a:t>
            </a:r>
            <a:r>
              <a:rPr lang="en" sz="1250" b="1">
                <a:solidFill>
                  <a:srgbClr val="1678C4"/>
                </a:solidFill>
                <a:latin typeface="Courier New"/>
                <a:ea typeface="Courier New"/>
                <a:cs typeface="Courier New"/>
                <a:sym typeface="Courier New"/>
              </a:rPr>
              <a:t>name</a:t>
            </a:r>
            <a:r>
              <a:rPr lang="en" sz="1250">
                <a:latin typeface="Courier New"/>
                <a:ea typeface="Courier New"/>
                <a:cs typeface="Courier New"/>
                <a:sym typeface="Courier New"/>
              </a:rPr>
              <a:t>: </a:t>
            </a:r>
            <a:r>
              <a:rPr lang="en" sz="1250" b="1">
                <a:solidFill>
                  <a:srgbClr val="9A0203"/>
                </a:solidFill>
                <a:latin typeface="Courier New"/>
                <a:ea typeface="Courier New"/>
                <a:cs typeface="Courier New"/>
                <a:sym typeface="Courier New"/>
              </a:rPr>
              <a:t>httpd package is present</a:t>
            </a:r>
            <a:endParaRPr sz="1250" b="1">
              <a:solidFill>
                <a:srgbClr val="9A0203"/>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yum</a:t>
            </a:r>
            <a:r>
              <a:rPr lang="en" sz="1250">
                <a:latin typeface="Courier New"/>
                <a:ea typeface="Courier New"/>
                <a:cs typeface="Courier New"/>
                <a:sym typeface="Courier New"/>
              </a:rPr>
              <a:t>:</a:t>
            </a:r>
            <a:endParaRPr sz="125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name</a:t>
            </a:r>
            <a:r>
              <a:rPr lang="en" sz="1250">
                <a:latin typeface="Courier New"/>
                <a:ea typeface="Courier New"/>
                <a:cs typeface="Courier New"/>
                <a:sym typeface="Courier New"/>
              </a:rPr>
              <a:t>: httpd</a:t>
            </a:r>
            <a:endParaRPr sz="1250">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state</a:t>
            </a:r>
            <a:r>
              <a:rPr lang="en" sz="1250">
                <a:latin typeface="Courier New"/>
                <a:ea typeface="Courier New"/>
                <a:cs typeface="Courier New"/>
                <a:sym typeface="Courier New"/>
              </a:rPr>
              <a:t>: latest</a:t>
            </a:r>
            <a:endParaRPr sz="1250">
              <a:latin typeface="Courier New"/>
              <a:ea typeface="Courier New"/>
              <a:cs typeface="Courier New"/>
              <a:sym typeface="Courier New"/>
            </a:endParaRPr>
          </a:p>
          <a:p>
            <a:pPr marL="0" lvl="0" indent="0" algn="l" rtl="0">
              <a:spcBef>
                <a:spcPts val="0"/>
              </a:spcBef>
              <a:spcAft>
                <a:spcPts val="0"/>
              </a:spcAft>
              <a:buNone/>
            </a:pPr>
            <a:endParaRPr sz="1250">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 </a:t>
            </a:r>
            <a:r>
              <a:rPr lang="en" sz="1250" b="1">
                <a:solidFill>
                  <a:srgbClr val="1678C4"/>
                </a:solidFill>
                <a:latin typeface="Courier New"/>
                <a:ea typeface="Courier New"/>
                <a:cs typeface="Courier New"/>
                <a:sym typeface="Courier New"/>
              </a:rPr>
              <a:t>name</a:t>
            </a:r>
            <a:r>
              <a:rPr lang="en" sz="1250">
                <a:latin typeface="Courier New"/>
                <a:ea typeface="Courier New"/>
                <a:cs typeface="Courier New"/>
                <a:sym typeface="Courier New"/>
              </a:rPr>
              <a:t>: </a:t>
            </a:r>
            <a:r>
              <a:rPr lang="en" sz="1250" b="1">
                <a:solidFill>
                  <a:srgbClr val="9A0203"/>
                </a:solidFill>
                <a:latin typeface="Courier New"/>
                <a:ea typeface="Courier New"/>
                <a:cs typeface="Courier New"/>
                <a:sym typeface="Courier New"/>
              </a:rPr>
              <a:t>latest index.html file is present</a:t>
            </a:r>
            <a:endParaRPr sz="1250" b="1">
              <a:solidFill>
                <a:srgbClr val="9A0203"/>
              </a:solidFill>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copy</a:t>
            </a:r>
            <a:r>
              <a:rPr lang="en" sz="1250">
                <a:latin typeface="Courier New"/>
                <a:ea typeface="Courier New"/>
                <a:cs typeface="Courier New"/>
                <a:sym typeface="Courier New"/>
              </a:rPr>
              <a:t>:</a:t>
            </a:r>
            <a:endParaRPr sz="1250">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src</a:t>
            </a:r>
            <a:r>
              <a:rPr lang="en" sz="1250">
                <a:latin typeface="Courier New"/>
                <a:ea typeface="Courier New"/>
                <a:cs typeface="Courier New"/>
                <a:sym typeface="Courier New"/>
              </a:rPr>
              <a:t>: files/index.html</a:t>
            </a:r>
            <a:endParaRPr sz="1250">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dest</a:t>
            </a:r>
            <a:r>
              <a:rPr lang="en" sz="1250">
                <a:latin typeface="Courier New"/>
                <a:ea typeface="Courier New"/>
                <a:cs typeface="Courier New"/>
                <a:sym typeface="Courier New"/>
              </a:rPr>
              <a:t>: /var/www/html/</a:t>
            </a:r>
            <a:endParaRPr sz="1250">
              <a:latin typeface="Courier New"/>
              <a:ea typeface="Courier New"/>
              <a:cs typeface="Courier New"/>
              <a:sym typeface="Courier New"/>
            </a:endParaRPr>
          </a:p>
          <a:p>
            <a:pPr marL="0" lvl="0" indent="0" algn="l" rtl="0">
              <a:spcBef>
                <a:spcPts val="0"/>
              </a:spcBef>
              <a:spcAft>
                <a:spcPts val="0"/>
              </a:spcAft>
              <a:buNone/>
            </a:pPr>
            <a:endParaRPr sz="1250">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 </a:t>
            </a:r>
            <a:r>
              <a:rPr lang="en" sz="1250" b="1">
                <a:solidFill>
                  <a:srgbClr val="1678C4"/>
                </a:solidFill>
                <a:latin typeface="Courier New"/>
                <a:ea typeface="Courier New"/>
                <a:cs typeface="Courier New"/>
                <a:sym typeface="Courier New"/>
              </a:rPr>
              <a:t>name</a:t>
            </a:r>
            <a:r>
              <a:rPr lang="en" sz="1250">
                <a:latin typeface="Courier New"/>
                <a:ea typeface="Courier New"/>
                <a:cs typeface="Courier New"/>
                <a:sym typeface="Courier New"/>
              </a:rPr>
              <a:t>: </a:t>
            </a:r>
            <a:r>
              <a:rPr lang="en" sz="1250" b="1">
                <a:solidFill>
                  <a:srgbClr val="9A0203"/>
                </a:solidFill>
                <a:latin typeface="Courier New"/>
                <a:ea typeface="Courier New"/>
                <a:cs typeface="Courier New"/>
                <a:sym typeface="Courier New"/>
              </a:rPr>
              <a:t>httpd is started</a:t>
            </a:r>
            <a:endParaRPr sz="1250" b="1">
              <a:solidFill>
                <a:srgbClr val="9A0203"/>
              </a:solidFill>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service</a:t>
            </a:r>
            <a:r>
              <a:rPr lang="en" sz="1250">
                <a:latin typeface="Courier New"/>
                <a:ea typeface="Courier New"/>
                <a:cs typeface="Courier New"/>
                <a:sym typeface="Courier New"/>
              </a:rPr>
              <a:t>:</a:t>
            </a:r>
            <a:endParaRPr sz="1250">
              <a:latin typeface="Courier New"/>
              <a:ea typeface="Courier New"/>
              <a:cs typeface="Courier New"/>
              <a:sym typeface="Courier New"/>
            </a:endParaRPr>
          </a:p>
          <a:p>
            <a:pPr marL="0" lvl="0" indent="0" algn="l" rtl="0">
              <a:spcBef>
                <a:spcPts val="0"/>
              </a:spcBef>
              <a:spcAft>
                <a:spcPts val="0"/>
              </a:spcAft>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name</a:t>
            </a:r>
            <a:r>
              <a:rPr lang="en" sz="1250">
                <a:latin typeface="Courier New"/>
                <a:ea typeface="Courier New"/>
                <a:cs typeface="Courier New"/>
                <a:sym typeface="Courier New"/>
              </a:rPr>
              <a:t>: httpd</a:t>
            </a:r>
            <a:endParaRPr sz="125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state</a:t>
            </a:r>
            <a:r>
              <a:rPr lang="en" sz="1250">
                <a:latin typeface="Courier New"/>
                <a:ea typeface="Courier New"/>
                <a:cs typeface="Courier New"/>
                <a:sym typeface="Courier New"/>
              </a:rPr>
              <a:t>: started</a:t>
            </a:r>
            <a:endParaRPr sz="1250">
              <a:latin typeface="Courier New"/>
              <a:ea typeface="Courier New"/>
              <a:cs typeface="Courier New"/>
              <a:sym typeface="Courier New"/>
            </a:endParaRPr>
          </a:p>
          <a:p>
            <a:pPr marL="0" lvl="0" indent="0" algn="l" rtl="0">
              <a:spcBef>
                <a:spcPts val="0"/>
              </a:spcBef>
              <a:spcAft>
                <a:spcPts val="0"/>
              </a:spcAft>
              <a:buNone/>
            </a:pPr>
            <a:endParaRPr sz="125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119" descr="cloud.eps"/>
          <p:cNvPicPr preferRelativeResize="0"/>
          <p:nvPr/>
        </p:nvPicPr>
        <p:blipFill rotWithShape="1">
          <a:blip r:embed="rId3">
            <a:alphaModFix/>
          </a:blip>
          <a:srcRect/>
          <a:stretch/>
        </p:blipFill>
        <p:spPr>
          <a:xfrm>
            <a:off x="5869314" y="939415"/>
            <a:ext cx="1645200" cy="847800"/>
          </a:xfrm>
          <a:prstGeom prst="rect">
            <a:avLst/>
          </a:prstGeom>
          <a:noFill/>
          <a:ln>
            <a:noFill/>
          </a:ln>
        </p:spPr>
      </p:pic>
      <p:sp>
        <p:nvSpPr>
          <p:cNvPr id="712" name="Google Shape;712;p119"/>
          <p:cNvSpPr/>
          <p:nvPr/>
        </p:nvSpPr>
        <p:spPr>
          <a:xfrm>
            <a:off x="3312251" y="2020278"/>
            <a:ext cx="2539500" cy="2093700"/>
          </a:xfrm>
          <a:prstGeom prst="rect">
            <a:avLst/>
          </a:prstGeom>
          <a:solidFill>
            <a:srgbClr val="F2F2F2"/>
          </a:solid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3" name="Google Shape;713;p119"/>
          <p:cNvSpPr/>
          <p:nvPr/>
        </p:nvSpPr>
        <p:spPr>
          <a:xfrm>
            <a:off x="3323363" y="2025525"/>
            <a:ext cx="2546700" cy="3180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714" name="Google Shape;714;p119"/>
          <p:cNvCxnSpPr/>
          <p:nvPr/>
        </p:nvCxnSpPr>
        <p:spPr>
          <a:xfrm>
            <a:off x="6094387" y="1935008"/>
            <a:ext cx="0" cy="2323500"/>
          </a:xfrm>
          <a:prstGeom prst="straightConnector1">
            <a:avLst/>
          </a:prstGeom>
          <a:noFill/>
          <a:ln w="19050" cap="flat" cmpd="sng">
            <a:solidFill>
              <a:srgbClr val="D9D9D9"/>
            </a:solidFill>
            <a:prstDash val="dash"/>
            <a:round/>
            <a:headEnd type="none" w="sm" len="sm"/>
            <a:tailEnd type="none" w="sm" len="sm"/>
          </a:ln>
        </p:spPr>
      </p:cxnSp>
      <p:sp>
        <p:nvSpPr>
          <p:cNvPr id="715" name="Google Shape;715;p119"/>
          <p:cNvSpPr/>
          <p:nvPr/>
        </p:nvSpPr>
        <p:spPr>
          <a:xfrm>
            <a:off x="3330570" y="2087041"/>
            <a:ext cx="2438400" cy="20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verpass"/>
                <a:ea typeface="Overpass"/>
                <a:cs typeface="Overpass"/>
                <a:sym typeface="Overpass"/>
              </a:rPr>
              <a:t>ANSIBLE AUTOMATION ENGINE</a:t>
            </a:r>
            <a:endParaRPr sz="1000" b="1">
              <a:solidFill>
                <a:srgbClr val="FFFFFF"/>
              </a:solidFill>
              <a:latin typeface="Overpass"/>
              <a:ea typeface="Overpass"/>
              <a:cs typeface="Overpass"/>
              <a:sym typeface="Overpass"/>
            </a:endParaRPr>
          </a:p>
        </p:txBody>
      </p:sp>
      <p:pic>
        <p:nvPicPr>
          <p:cNvPr id="716" name="Google Shape;716;p119" descr="db.eps"/>
          <p:cNvPicPr preferRelativeResize="0"/>
          <p:nvPr/>
        </p:nvPicPr>
        <p:blipFill rotWithShape="1">
          <a:blip r:embed="rId4">
            <a:alphaModFix/>
          </a:blip>
          <a:srcRect/>
          <a:stretch/>
        </p:blipFill>
        <p:spPr>
          <a:xfrm>
            <a:off x="3994548" y="950267"/>
            <a:ext cx="730800" cy="626700"/>
          </a:xfrm>
          <a:prstGeom prst="rect">
            <a:avLst/>
          </a:prstGeom>
          <a:noFill/>
          <a:ln>
            <a:noFill/>
          </a:ln>
        </p:spPr>
      </p:pic>
      <p:sp>
        <p:nvSpPr>
          <p:cNvPr id="717" name="Google Shape;717;p119"/>
          <p:cNvSpPr txBox="1"/>
          <p:nvPr/>
        </p:nvSpPr>
        <p:spPr>
          <a:xfrm>
            <a:off x="4064282" y="1400042"/>
            <a:ext cx="591300" cy="17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FFFFFF"/>
                </a:solidFill>
                <a:latin typeface="Open Sans"/>
                <a:ea typeface="Open Sans"/>
                <a:cs typeface="Open Sans"/>
                <a:sym typeface="Open Sans"/>
              </a:rPr>
              <a:t>CMDB </a:t>
            </a:r>
            <a:endParaRPr sz="800"/>
          </a:p>
        </p:txBody>
      </p:sp>
      <p:cxnSp>
        <p:nvCxnSpPr>
          <p:cNvPr id="718" name="Google Shape;718;p119"/>
          <p:cNvCxnSpPr/>
          <p:nvPr/>
        </p:nvCxnSpPr>
        <p:spPr>
          <a:xfrm rot="10800000" flipH="1">
            <a:off x="2514932" y="3637646"/>
            <a:ext cx="730800" cy="6600"/>
          </a:xfrm>
          <a:prstGeom prst="straightConnector1">
            <a:avLst/>
          </a:prstGeom>
          <a:noFill/>
          <a:ln w="9525" cap="flat" cmpd="sng">
            <a:solidFill>
              <a:srgbClr val="CC0000"/>
            </a:solidFill>
            <a:prstDash val="solid"/>
            <a:round/>
            <a:headEnd type="none" w="sm" len="sm"/>
            <a:tailEnd type="triangle" w="lg" len="lg"/>
          </a:ln>
        </p:spPr>
      </p:cxnSp>
      <p:cxnSp>
        <p:nvCxnSpPr>
          <p:cNvPr id="719" name="Google Shape;719;p119"/>
          <p:cNvCxnSpPr/>
          <p:nvPr/>
        </p:nvCxnSpPr>
        <p:spPr>
          <a:xfrm>
            <a:off x="5895170" y="2723958"/>
            <a:ext cx="466800" cy="0"/>
          </a:xfrm>
          <a:prstGeom prst="straightConnector1">
            <a:avLst/>
          </a:prstGeom>
          <a:noFill/>
          <a:ln w="9525" cap="flat" cmpd="sng">
            <a:solidFill>
              <a:srgbClr val="CC0000"/>
            </a:solidFill>
            <a:prstDash val="solid"/>
            <a:round/>
            <a:headEnd type="none" w="sm" len="sm"/>
            <a:tailEnd type="triangle" w="lg" len="lg"/>
          </a:ln>
        </p:spPr>
      </p:cxnSp>
      <p:cxnSp>
        <p:nvCxnSpPr>
          <p:cNvPr id="720" name="Google Shape;720;p119"/>
          <p:cNvCxnSpPr/>
          <p:nvPr/>
        </p:nvCxnSpPr>
        <p:spPr>
          <a:xfrm>
            <a:off x="5895170" y="3587701"/>
            <a:ext cx="466800" cy="0"/>
          </a:xfrm>
          <a:prstGeom prst="straightConnector1">
            <a:avLst/>
          </a:prstGeom>
          <a:noFill/>
          <a:ln w="9525" cap="flat" cmpd="sng">
            <a:solidFill>
              <a:srgbClr val="CC0000"/>
            </a:solidFill>
            <a:prstDash val="solid"/>
            <a:round/>
            <a:headEnd type="none" w="sm" len="sm"/>
            <a:tailEnd type="triangle" w="lg" len="lg"/>
          </a:ln>
        </p:spPr>
      </p:cxnSp>
      <p:cxnSp>
        <p:nvCxnSpPr>
          <p:cNvPr id="721" name="Google Shape;721;p119"/>
          <p:cNvCxnSpPr/>
          <p:nvPr/>
        </p:nvCxnSpPr>
        <p:spPr>
          <a:xfrm>
            <a:off x="2278756" y="3143081"/>
            <a:ext cx="966900" cy="0"/>
          </a:xfrm>
          <a:prstGeom prst="straightConnector1">
            <a:avLst/>
          </a:prstGeom>
          <a:noFill/>
          <a:ln w="9525" cap="flat" cmpd="sng">
            <a:solidFill>
              <a:srgbClr val="CC0000"/>
            </a:solidFill>
            <a:prstDash val="solid"/>
            <a:round/>
            <a:headEnd type="none" w="sm" len="sm"/>
            <a:tailEnd type="triangle" w="lg" len="lg"/>
          </a:ln>
        </p:spPr>
      </p:cxnSp>
      <p:cxnSp>
        <p:nvCxnSpPr>
          <p:cNvPr id="722" name="Google Shape;722;p119"/>
          <p:cNvCxnSpPr/>
          <p:nvPr/>
        </p:nvCxnSpPr>
        <p:spPr>
          <a:xfrm>
            <a:off x="2190595" y="2958191"/>
            <a:ext cx="0" cy="332700"/>
          </a:xfrm>
          <a:prstGeom prst="straightConnector1">
            <a:avLst/>
          </a:prstGeom>
          <a:noFill/>
          <a:ln w="9525" cap="flat" cmpd="sng">
            <a:solidFill>
              <a:srgbClr val="CC0000"/>
            </a:solidFill>
            <a:prstDash val="solid"/>
            <a:round/>
            <a:headEnd type="none" w="sm" len="sm"/>
            <a:tailEnd type="triangle" w="lg" len="lg"/>
          </a:ln>
        </p:spPr>
      </p:cxnSp>
      <p:cxnSp>
        <p:nvCxnSpPr>
          <p:cNvPr id="723" name="Google Shape;723;p119"/>
          <p:cNvCxnSpPr/>
          <p:nvPr/>
        </p:nvCxnSpPr>
        <p:spPr>
          <a:xfrm>
            <a:off x="2282032" y="2955906"/>
            <a:ext cx="0" cy="192600"/>
          </a:xfrm>
          <a:prstGeom prst="straightConnector1">
            <a:avLst/>
          </a:prstGeom>
          <a:noFill/>
          <a:ln w="9525" cap="flat" cmpd="sng">
            <a:solidFill>
              <a:srgbClr val="CC0000"/>
            </a:solidFill>
            <a:prstDash val="solid"/>
            <a:round/>
            <a:headEnd type="none" w="sm" len="sm"/>
            <a:tailEnd type="none" w="sm" len="sm"/>
          </a:ln>
        </p:spPr>
      </p:cxnSp>
      <p:cxnSp>
        <p:nvCxnSpPr>
          <p:cNvPr id="724" name="Google Shape;724;p119"/>
          <p:cNvCxnSpPr/>
          <p:nvPr/>
        </p:nvCxnSpPr>
        <p:spPr>
          <a:xfrm rot="10800000" flipH="1">
            <a:off x="2850530" y="2793960"/>
            <a:ext cx="396900" cy="5700"/>
          </a:xfrm>
          <a:prstGeom prst="straightConnector1">
            <a:avLst/>
          </a:prstGeom>
          <a:noFill/>
          <a:ln w="9525" cap="flat" cmpd="sng">
            <a:solidFill>
              <a:srgbClr val="4CB1B2"/>
            </a:solidFill>
            <a:prstDash val="solid"/>
            <a:round/>
            <a:headEnd type="none" w="sm" len="sm"/>
            <a:tailEnd type="triangle" w="lg" len="lg"/>
          </a:ln>
        </p:spPr>
      </p:cxnSp>
      <p:cxnSp>
        <p:nvCxnSpPr>
          <p:cNvPr id="725" name="Google Shape;725;p119"/>
          <p:cNvCxnSpPr/>
          <p:nvPr/>
        </p:nvCxnSpPr>
        <p:spPr>
          <a:xfrm>
            <a:off x="3059485" y="2516175"/>
            <a:ext cx="186900" cy="0"/>
          </a:xfrm>
          <a:prstGeom prst="straightConnector1">
            <a:avLst/>
          </a:prstGeom>
          <a:noFill/>
          <a:ln w="9525" cap="flat" cmpd="sng">
            <a:solidFill>
              <a:srgbClr val="CC0000"/>
            </a:solidFill>
            <a:prstDash val="solid"/>
            <a:round/>
            <a:headEnd type="none" w="sm" len="sm"/>
            <a:tailEnd type="triangle" w="lg" len="lg"/>
          </a:ln>
        </p:spPr>
      </p:cxnSp>
      <p:cxnSp>
        <p:nvCxnSpPr>
          <p:cNvPr id="726" name="Google Shape;726;p119"/>
          <p:cNvCxnSpPr/>
          <p:nvPr/>
        </p:nvCxnSpPr>
        <p:spPr>
          <a:xfrm>
            <a:off x="3069648" y="1828596"/>
            <a:ext cx="0" cy="687600"/>
          </a:xfrm>
          <a:prstGeom prst="straightConnector1">
            <a:avLst/>
          </a:prstGeom>
          <a:noFill/>
          <a:ln w="9525" cap="flat" cmpd="sng">
            <a:solidFill>
              <a:srgbClr val="CC0000"/>
            </a:solidFill>
            <a:prstDash val="solid"/>
            <a:round/>
            <a:headEnd type="none" w="sm" len="sm"/>
            <a:tailEnd type="none" w="sm" len="sm"/>
          </a:ln>
        </p:spPr>
      </p:cxnSp>
      <p:cxnSp>
        <p:nvCxnSpPr>
          <p:cNvPr id="727" name="Google Shape;727;p119"/>
          <p:cNvCxnSpPr/>
          <p:nvPr/>
        </p:nvCxnSpPr>
        <p:spPr>
          <a:xfrm rot="10800000">
            <a:off x="3059540" y="1828600"/>
            <a:ext cx="1303200" cy="0"/>
          </a:xfrm>
          <a:prstGeom prst="straightConnector1">
            <a:avLst/>
          </a:prstGeom>
          <a:noFill/>
          <a:ln w="9525" cap="flat" cmpd="sng">
            <a:solidFill>
              <a:srgbClr val="CC0000"/>
            </a:solidFill>
            <a:prstDash val="solid"/>
            <a:round/>
            <a:headEnd type="none" w="sm" len="sm"/>
            <a:tailEnd type="none" w="sm" len="sm"/>
          </a:ln>
        </p:spPr>
      </p:cxnSp>
      <p:cxnSp>
        <p:nvCxnSpPr>
          <p:cNvPr id="728" name="Google Shape;728;p119"/>
          <p:cNvCxnSpPr/>
          <p:nvPr/>
        </p:nvCxnSpPr>
        <p:spPr>
          <a:xfrm>
            <a:off x="4362739" y="1644077"/>
            <a:ext cx="0" cy="192600"/>
          </a:xfrm>
          <a:prstGeom prst="straightConnector1">
            <a:avLst/>
          </a:prstGeom>
          <a:noFill/>
          <a:ln w="9525" cap="flat" cmpd="sng">
            <a:solidFill>
              <a:srgbClr val="CC0000"/>
            </a:solidFill>
            <a:prstDash val="solid"/>
            <a:round/>
            <a:headEnd type="none" w="sm" len="sm"/>
            <a:tailEnd type="none" w="sm" len="sm"/>
          </a:ln>
        </p:spPr>
      </p:cxnSp>
      <p:pic>
        <p:nvPicPr>
          <p:cNvPr id="729" name="Google Shape;729;p119" descr="DevOps-Team.eps"/>
          <p:cNvPicPr preferRelativeResize="0"/>
          <p:nvPr/>
        </p:nvPicPr>
        <p:blipFill rotWithShape="1">
          <a:blip r:embed="rId5">
            <a:alphaModFix/>
          </a:blip>
          <a:srcRect/>
          <a:stretch/>
        </p:blipFill>
        <p:spPr>
          <a:xfrm>
            <a:off x="1753594" y="2093030"/>
            <a:ext cx="906300" cy="617400"/>
          </a:xfrm>
          <a:prstGeom prst="rect">
            <a:avLst/>
          </a:prstGeom>
          <a:noFill/>
          <a:ln>
            <a:noFill/>
          </a:ln>
        </p:spPr>
      </p:pic>
      <p:sp>
        <p:nvSpPr>
          <p:cNvPr id="730" name="Google Shape;730;p119"/>
          <p:cNvSpPr txBox="1"/>
          <p:nvPr/>
        </p:nvSpPr>
        <p:spPr>
          <a:xfrm>
            <a:off x="1629502" y="2710348"/>
            <a:ext cx="11592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USERS</a:t>
            </a:r>
            <a:endParaRPr sz="800">
              <a:latin typeface="Overpass"/>
              <a:ea typeface="Overpass"/>
              <a:cs typeface="Overpass"/>
              <a:sym typeface="Overpass"/>
            </a:endParaRPr>
          </a:p>
        </p:txBody>
      </p:sp>
      <p:sp>
        <p:nvSpPr>
          <p:cNvPr id="731" name="Google Shape;731;p119"/>
          <p:cNvSpPr txBox="1"/>
          <p:nvPr/>
        </p:nvSpPr>
        <p:spPr>
          <a:xfrm>
            <a:off x="3579155" y="3010577"/>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INVENTORY</a:t>
            </a:r>
            <a:endParaRPr sz="800">
              <a:latin typeface="Overpass"/>
              <a:ea typeface="Overpass"/>
              <a:cs typeface="Overpass"/>
              <a:sym typeface="Overpass"/>
            </a:endParaRPr>
          </a:p>
        </p:txBody>
      </p:sp>
      <p:pic>
        <p:nvPicPr>
          <p:cNvPr id="732" name="Google Shape;732;p119" descr="hosts.eps"/>
          <p:cNvPicPr preferRelativeResize="0"/>
          <p:nvPr/>
        </p:nvPicPr>
        <p:blipFill rotWithShape="1">
          <a:blip r:embed="rId6">
            <a:alphaModFix/>
          </a:blip>
          <a:srcRect/>
          <a:stretch/>
        </p:blipFill>
        <p:spPr>
          <a:xfrm>
            <a:off x="6440939" y="2510454"/>
            <a:ext cx="457500" cy="388200"/>
          </a:xfrm>
          <a:prstGeom prst="rect">
            <a:avLst/>
          </a:prstGeom>
          <a:noFill/>
          <a:ln>
            <a:noFill/>
          </a:ln>
        </p:spPr>
      </p:pic>
      <p:sp>
        <p:nvSpPr>
          <p:cNvPr id="733" name="Google Shape;733;p119"/>
          <p:cNvSpPr txBox="1"/>
          <p:nvPr/>
        </p:nvSpPr>
        <p:spPr>
          <a:xfrm>
            <a:off x="6200910" y="2933255"/>
            <a:ext cx="9114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HOSTS</a:t>
            </a:r>
            <a:endParaRPr sz="800">
              <a:latin typeface="Overpass"/>
              <a:ea typeface="Overpass"/>
              <a:cs typeface="Overpass"/>
              <a:sym typeface="Overpass"/>
            </a:endParaRPr>
          </a:p>
        </p:txBody>
      </p:sp>
      <p:sp>
        <p:nvSpPr>
          <p:cNvPr id="734" name="Google Shape;734;p119"/>
          <p:cNvSpPr txBox="1"/>
          <p:nvPr/>
        </p:nvSpPr>
        <p:spPr>
          <a:xfrm>
            <a:off x="6199785" y="3849513"/>
            <a:ext cx="911400" cy="26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NETWORK DEVICES</a:t>
            </a:r>
            <a:endParaRPr sz="800" b="1">
              <a:solidFill>
                <a:srgbClr val="414E55"/>
              </a:solidFill>
              <a:latin typeface="Overpass"/>
              <a:ea typeface="Overpass"/>
              <a:cs typeface="Overpass"/>
              <a:sym typeface="Overpass"/>
            </a:endParaRPr>
          </a:p>
        </p:txBody>
      </p:sp>
      <p:pic>
        <p:nvPicPr>
          <p:cNvPr id="735" name="Google Shape;735;p119" descr="networking.eps"/>
          <p:cNvPicPr preferRelativeResize="0"/>
          <p:nvPr/>
        </p:nvPicPr>
        <p:blipFill rotWithShape="1">
          <a:blip r:embed="rId7">
            <a:alphaModFix/>
          </a:blip>
          <a:srcRect/>
          <a:stretch/>
        </p:blipFill>
        <p:spPr>
          <a:xfrm>
            <a:off x="6446587" y="3385447"/>
            <a:ext cx="439500" cy="439500"/>
          </a:xfrm>
          <a:prstGeom prst="rect">
            <a:avLst/>
          </a:prstGeom>
          <a:noFill/>
          <a:ln>
            <a:noFill/>
          </a:ln>
        </p:spPr>
      </p:pic>
      <p:sp>
        <p:nvSpPr>
          <p:cNvPr id="736" name="Google Shape;736;p119"/>
          <p:cNvSpPr txBox="1"/>
          <p:nvPr/>
        </p:nvSpPr>
        <p:spPr>
          <a:xfrm>
            <a:off x="4771367" y="3769182"/>
            <a:ext cx="730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PLUGINS</a:t>
            </a:r>
            <a:endParaRPr sz="800">
              <a:latin typeface="Overpass"/>
              <a:ea typeface="Overpass"/>
              <a:cs typeface="Overpass"/>
              <a:sym typeface="Overpass"/>
            </a:endParaRPr>
          </a:p>
        </p:txBody>
      </p:sp>
      <p:pic>
        <p:nvPicPr>
          <p:cNvPr id="737" name="Google Shape;737;p119" descr="inventory.eps"/>
          <p:cNvPicPr preferRelativeResize="0"/>
          <p:nvPr/>
        </p:nvPicPr>
        <p:blipFill rotWithShape="1">
          <a:blip r:embed="rId8">
            <a:alphaModFix/>
          </a:blip>
          <a:srcRect/>
          <a:stretch/>
        </p:blipFill>
        <p:spPr>
          <a:xfrm>
            <a:off x="3819929" y="2540438"/>
            <a:ext cx="413100" cy="441300"/>
          </a:xfrm>
          <a:prstGeom prst="rect">
            <a:avLst/>
          </a:prstGeom>
          <a:noFill/>
          <a:ln>
            <a:noFill/>
          </a:ln>
        </p:spPr>
      </p:pic>
      <p:pic>
        <p:nvPicPr>
          <p:cNvPr id="738" name="Google Shape;738;p119" descr="api.eps"/>
          <p:cNvPicPr preferRelativeResize="0"/>
          <p:nvPr/>
        </p:nvPicPr>
        <p:blipFill rotWithShape="1">
          <a:blip r:embed="rId9">
            <a:alphaModFix/>
          </a:blip>
          <a:srcRect/>
          <a:stretch/>
        </p:blipFill>
        <p:spPr>
          <a:xfrm>
            <a:off x="4878793" y="2555502"/>
            <a:ext cx="465000" cy="432900"/>
          </a:xfrm>
          <a:prstGeom prst="rect">
            <a:avLst/>
          </a:prstGeom>
          <a:noFill/>
          <a:ln>
            <a:noFill/>
          </a:ln>
        </p:spPr>
      </p:pic>
      <p:sp>
        <p:nvSpPr>
          <p:cNvPr id="739" name="Google Shape;739;p119"/>
          <p:cNvSpPr txBox="1"/>
          <p:nvPr/>
        </p:nvSpPr>
        <p:spPr>
          <a:xfrm>
            <a:off x="4908993" y="3014284"/>
            <a:ext cx="466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CLI</a:t>
            </a:r>
            <a:endParaRPr sz="800">
              <a:latin typeface="Overpass"/>
              <a:ea typeface="Overpass"/>
              <a:cs typeface="Overpass"/>
              <a:sym typeface="Overpass"/>
            </a:endParaRPr>
          </a:p>
        </p:txBody>
      </p:sp>
      <p:pic>
        <p:nvPicPr>
          <p:cNvPr id="740" name="Google Shape;740;p119" descr="plugin.eps"/>
          <p:cNvPicPr preferRelativeResize="0"/>
          <p:nvPr/>
        </p:nvPicPr>
        <p:blipFill rotWithShape="1">
          <a:blip r:embed="rId10">
            <a:alphaModFix/>
          </a:blip>
          <a:srcRect/>
          <a:stretch/>
        </p:blipFill>
        <p:spPr>
          <a:xfrm>
            <a:off x="4847839" y="3366278"/>
            <a:ext cx="551700" cy="370800"/>
          </a:xfrm>
          <a:prstGeom prst="rect">
            <a:avLst/>
          </a:prstGeom>
          <a:noFill/>
          <a:ln>
            <a:noFill/>
          </a:ln>
        </p:spPr>
      </p:pic>
      <p:sp>
        <p:nvSpPr>
          <p:cNvPr id="741" name="Google Shape;741;p119"/>
          <p:cNvSpPr txBox="1"/>
          <p:nvPr/>
        </p:nvSpPr>
        <p:spPr>
          <a:xfrm>
            <a:off x="3565722" y="3768786"/>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MODULES</a:t>
            </a:r>
            <a:endParaRPr sz="800">
              <a:solidFill>
                <a:srgbClr val="424C55"/>
              </a:solidFill>
              <a:latin typeface="Overpass"/>
              <a:ea typeface="Overpass"/>
              <a:cs typeface="Overpass"/>
              <a:sym typeface="Overpass"/>
            </a:endParaRPr>
          </a:p>
        </p:txBody>
      </p:sp>
      <p:pic>
        <p:nvPicPr>
          <p:cNvPr id="742" name="Google Shape;742;p119" descr="tools.eps"/>
          <p:cNvPicPr preferRelativeResize="0"/>
          <p:nvPr/>
        </p:nvPicPr>
        <p:blipFill rotWithShape="1">
          <a:blip r:embed="rId11">
            <a:alphaModFix/>
          </a:blip>
          <a:srcRect/>
          <a:stretch/>
        </p:blipFill>
        <p:spPr>
          <a:xfrm>
            <a:off x="3852391" y="3382552"/>
            <a:ext cx="360000" cy="359100"/>
          </a:xfrm>
          <a:prstGeom prst="rect">
            <a:avLst/>
          </a:prstGeom>
          <a:noFill/>
          <a:ln>
            <a:noFill/>
          </a:ln>
        </p:spPr>
      </p:pic>
      <p:cxnSp>
        <p:nvCxnSpPr>
          <p:cNvPr id="743" name="Google Shape;743;p119"/>
          <p:cNvCxnSpPr/>
          <p:nvPr/>
        </p:nvCxnSpPr>
        <p:spPr>
          <a:xfrm rot="10800000">
            <a:off x="6705618" y="1852054"/>
            <a:ext cx="0" cy="297900"/>
          </a:xfrm>
          <a:prstGeom prst="straightConnector1">
            <a:avLst/>
          </a:prstGeom>
          <a:noFill/>
          <a:ln w="9525" cap="flat" cmpd="sng">
            <a:solidFill>
              <a:srgbClr val="CC0000"/>
            </a:solidFill>
            <a:prstDash val="solid"/>
            <a:round/>
            <a:headEnd type="none" w="sm" len="sm"/>
            <a:tailEnd type="triangle" w="lg" len="lg"/>
          </a:ln>
        </p:spPr>
      </p:cxnSp>
      <p:pic>
        <p:nvPicPr>
          <p:cNvPr id="744" name="Google Shape;744;p119" descr="cloud.eps"/>
          <p:cNvPicPr preferRelativeResize="0"/>
          <p:nvPr/>
        </p:nvPicPr>
        <p:blipFill rotWithShape="1">
          <a:blip r:embed="rId3">
            <a:alphaModFix/>
          </a:blip>
          <a:srcRect/>
          <a:stretch/>
        </p:blipFill>
        <p:spPr>
          <a:xfrm>
            <a:off x="2033643" y="829576"/>
            <a:ext cx="1645200" cy="847800"/>
          </a:xfrm>
          <a:prstGeom prst="rect">
            <a:avLst/>
          </a:prstGeom>
          <a:noFill/>
          <a:ln>
            <a:noFill/>
          </a:ln>
        </p:spPr>
      </p:pic>
      <p:sp>
        <p:nvSpPr>
          <p:cNvPr id="745" name="Google Shape;745;p119"/>
          <p:cNvSpPr txBox="1"/>
          <p:nvPr/>
        </p:nvSpPr>
        <p:spPr>
          <a:xfrm>
            <a:off x="1629475" y="4016031"/>
            <a:ext cx="1159200" cy="2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ANSIBLE PLAYBOOK</a:t>
            </a:r>
            <a:endParaRPr sz="800" b="1">
              <a:latin typeface="Overpass"/>
              <a:ea typeface="Overpass"/>
              <a:cs typeface="Overpass"/>
              <a:sym typeface="Overpass"/>
            </a:endParaRPr>
          </a:p>
        </p:txBody>
      </p:sp>
      <p:pic>
        <p:nvPicPr>
          <p:cNvPr id="746" name="Google Shape;746;p119"/>
          <p:cNvPicPr preferRelativeResize="0"/>
          <p:nvPr/>
        </p:nvPicPr>
        <p:blipFill>
          <a:blip r:embed="rId12">
            <a:alphaModFix/>
          </a:blip>
          <a:stretch>
            <a:fillRect/>
          </a:stretch>
        </p:blipFill>
        <p:spPr>
          <a:xfrm>
            <a:off x="1821577" y="3240881"/>
            <a:ext cx="775135" cy="775135"/>
          </a:xfrm>
          <a:prstGeom prst="rect">
            <a:avLst/>
          </a:prstGeom>
          <a:noFill/>
          <a:ln>
            <a:noFill/>
          </a:ln>
        </p:spPr>
      </p:pic>
      <p:cxnSp>
        <p:nvCxnSpPr>
          <p:cNvPr id="747" name="Google Shape;747;p119"/>
          <p:cNvCxnSpPr/>
          <p:nvPr/>
        </p:nvCxnSpPr>
        <p:spPr>
          <a:xfrm rot="10800000" flipH="1">
            <a:off x="2850530" y="2792285"/>
            <a:ext cx="396900" cy="5700"/>
          </a:xfrm>
          <a:prstGeom prst="straightConnector1">
            <a:avLst/>
          </a:prstGeom>
          <a:noFill/>
          <a:ln w="9525" cap="flat" cmpd="sng">
            <a:solidFill>
              <a:srgbClr val="CC0000"/>
            </a:solidFill>
            <a:prstDash val="solid"/>
            <a:round/>
            <a:headEnd type="none" w="sm" len="sm"/>
            <a:tailEnd type="triangle" w="lg" len="lg"/>
          </a:ln>
        </p:spPr>
      </p:cxnSp>
      <p:cxnSp>
        <p:nvCxnSpPr>
          <p:cNvPr id="748" name="Google Shape;748;p119"/>
          <p:cNvCxnSpPr/>
          <p:nvPr/>
        </p:nvCxnSpPr>
        <p:spPr>
          <a:xfrm>
            <a:off x="2856177" y="1737691"/>
            <a:ext cx="0" cy="1065900"/>
          </a:xfrm>
          <a:prstGeom prst="straightConnector1">
            <a:avLst/>
          </a:prstGeom>
          <a:noFill/>
          <a:ln w="9525" cap="flat" cmpd="sng">
            <a:solidFill>
              <a:srgbClr val="CC0000"/>
            </a:solidFill>
            <a:prstDash val="solid"/>
            <a:round/>
            <a:headEnd type="none" w="sm" len="sm"/>
            <a:tailEnd type="none" w="sm" len="sm"/>
          </a:ln>
        </p:spPr>
      </p:cxnSp>
      <p:sp>
        <p:nvSpPr>
          <p:cNvPr id="749" name="Google Shape;749;p119"/>
          <p:cNvSpPr txBox="1"/>
          <p:nvPr/>
        </p:nvSpPr>
        <p:spPr>
          <a:xfrm>
            <a:off x="5948491" y="1240906"/>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PUBLIC / PRIVATE</a:t>
            </a:r>
            <a:br>
              <a:rPr lang="en" sz="800" b="1">
                <a:solidFill>
                  <a:srgbClr val="414E55"/>
                </a:solidFill>
                <a:latin typeface="Overpass"/>
                <a:ea typeface="Overpass"/>
                <a:cs typeface="Overpass"/>
                <a:sym typeface="Overpass"/>
              </a:rPr>
            </a:br>
            <a:r>
              <a:rPr lang="en" sz="800" b="1">
                <a:solidFill>
                  <a:srgbClr val="414E55"/>
                </a:solidFill>
                <a:latin typeface="Overpass"/>
                <a:ea typeface="Overpass"/>
                <a:cs typeface="Overpass"/>
                <a:sym typeface="Overpass"/>
              </a:rPr>
              <a:t>CLOUD</a:t>
            </a:r>
            <a:endParaRPr sz="800">
              <a:latin typeface="Overpass"/>
              <a:ea typeface="Overpass"/>
              <a:cs typeface="Overpass"/>
              <a:sym typeface="Overpass"/>
            </a:endParaRPr>
          </a:p>
        </p:txBody>
      </p:sp>
      <p:sp>
        <p:nvSpPr>
          <p:cNvPr id="750" name="Google Shape;750;p119"/>
          <p:cNvSpPr txBox="1"/>
          <p:nvPr/>
        </p:nvSpPr>
        <p:spPr>
          <a:xfrm>
            <a:off x="2102595" y="1130634"/>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PUBLIC / PRIVATE</a:t>
            </a:r>
            <a:br>
              <a:rPr lang="en" sz="800" b="1">
                <a:solidFill>
                  <a:srgbClr val="414E55"/>
                </a:solidFill>
                <a:latin typeface="Overpass"/>
                <a:ea typeface="Overpass"/>
                <a:cs typeface="Overpass"/>
                <a:sym typeface="Overpass"/>
              </a:rPr>
            </a:br>
            <a:r>
              <a:rPr lang="en" sz="800" b="1">
                <a:solidFill>
                  <a:srgbClr val="414E55"/>
                </a:solidFill>
                <a:latin typeface="Overpass"/>
                <a:ea typeface="Overpass"/>
                <a:cs typeface="Overpass"/>
                <a:sym typeface="Overpass"/>
              </a:rPr>
              <a:t>CLOUD</a:t>
            </a:r>
            <a:endParaRPr sz="800">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120" descr="cloud.eps"/>
          <p:cNvPicPr preferRelativeResize="0"/>
          <p:nvPr/>
        </p:nvPicPr>
        <p:blipFill rotWithShape="1">
          <a:blip r:embed="rId3">
            <a:alphaModFix/>
          </a:blip>
          <a:srcRect/>
          <a:stretch/>
        </p:blipFill>
        <p:spPr>
          <a:xfrm>
            <a:off x="5869314" y="939415"/>
            <a:ext cx="1645200" cy="847800"/>
          </a:xfrm>
          <a:prstGeom prst="rect">
            <a:avLst/>
          </a:prstGeom>
          <a:noFill/>
          <a:ln>
            <a:noFill/>
          </a:ln>
        </p:spPr>
      </p:pic>
      <p:sp>
        <p:nvSpPr>
          <p:cNvPr id="756" name="Google Shape;756;p120"/>
          <p:cNvSpPr/>
          <p:nvPr/>
        </p:nvSpPr>
        <p:spPr>
          <a:xfrm>
            <a:off x="3312251" y="2020278"/>
            <a:ext cx="2539500" cy="2093700"/>
          </a:xfrm>
          <a:prstGeom prst="rect">
            <a:avLst/>
          </a:prstGeom>
          <a:noFill/>
          <a:ln w="28575" cap="flat" cmpd="sng">
            <a:solidFill>
              <a:srgbClr val="F4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57" name="Google Shape;757;p120"/>
          <p:cNvSpPr/>
          <p:nvPr/>
        </p:nvSpPr>
        <p:spPr>
          <a:xfrm>
            <a:off x="3323488" y="2033313"/>
            <a:ext cx="2546700" cy="309900"/>
          </a:xfrm>
          <a:prstGeom prst="rect">
            <a:avLst/>
          </a:prstGeom>
          <a:solidFill>
            <a:srgbClr val="F4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758" name="Google Shape;758;p120"/>
          <p:cNvCxnSpPr/>
          <p:nvPr/>
        </p:nvCxnSpPr>
        <p:spPr>
          <a:xfrm>
            <a:off x="6094387" y="1935008"/>
            <a:ext cx="0" cy="2323500"/>
          </a:xfrm>
          <a:prstGeom prst="straightConnector1">
            <a:avLst/>
          </a:prstGeom>
          <a:noFill/>
          <a:ln w="19050" cap="flat" cmpd="sng">
            <a:solidFill>
              <a:srgbClr val="D9D9D9"/>
            </a:solidFill>
            <a:prstDash val="dash"/>
            <a:round/>
            <a:headEnd type="none" w="sm" len="sm"/>
            <a:tailEnd type="none" w="sm" len="sm"/>
          </a:ln>
        </p:spPr>
      </p:cxnSp>
      <p:sp>
        <p:nvSpPr>
          <p:cNvPr id="759" name="Google Shape;759;p120"/>
          <p:cNvSpPr/>
          <p:nvPr/>
        </p:nvSpPr>
        <p:spPr>
          <a:xfrm>
            <a:off x="3330570" y="2087041"/>
            <a:ext cx="2438400" cy="20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verpass"/>
                <a:ea typeface="Overpass"/>
                <a:cs typeface="Overpass"/>
                <a:sym typeface="Overpass"/>
              </a:rPr>
              <a:t>ANSIBLE AUTOMATION ENGINE</a:t>
            </a:r>
            <a:endParaRPr sz="1000" b="1">
              <a:solidFill>
                <a:srgbClr val="FFFFFF"/>
              </a:solidFill>
              <a:latin typeface="Overpass"/>
              <a:ea typeface="Overpass"/>
              <a:cs typeface="Overpass"/>
              <a:sym typeface="Overpass"/>
            </a:endParaRPr>
          </a:p>
        </p:txBody>
      </p:sp>
      <p:pic>
        <p:nvPicPr>
          <p:cNvPr id="760" name="Google Shape;760;p120" descr="db.eps"/>
          <p:cNvPicPr preferRelativeResize="0"/>
          <p:nvPr/>
        </p:nvPicPr>
        <p:blipFill rotWithShape="1">
          <a:blip r:embed="rId4">
            <a:alphaModFix amt="23000"/>
          </a:blip>
          <a:srcRect/>
          <a:stretch/>
        </p:blipFill>
        <p:spPr>
          <a:xfrm>
            <a:off x="3994548" y="950267"/>
            <a:ext cx="730800" cy="626700"/>
          </a:xfrm>
          <a:prstGeom prst="rect">
            <a:avLst/>
          </a:prstGeom>
          <a:noFill/>
          <a:ln>
            <a:noFill/>
          </a:ln>
        </p:spPr>
      </p:pic>
      <p:sp>
        <p:nvSpPr>
          <p:cNvPr id="761" name="Google Shape;761;p120"/>
          <p:cNvSpPr txBox="1"/>
          <p:nvPr/>
        </p:nvSpPr>
        <p:spPr>
          <a:xfrm>
            <a:off x="4064232" y="1428192"/>
            <a:ext cx="591300" cy="17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FFFFFF"/>
                </a:solidFill>
                <a:latin typeface="Open Sans"/>
                <a:ea typeface="Open Sans"/>
                <a:cs typeface="Open Sans"/>
                <a:sym typeface="Open Sans"/>
              </a:rPr>
              <a:t>CMDB </a:t>
            </a:r>
            <a:endParaRPr sz="800"/>
          </a:p>
        </p:txBody>
      </p:sp>
      <p:cxnSp>
        <p:nvCxnSpPr>
          <p:cNvPr id="762" name="Google Shape;762;p120"/>
          <p:cNvCxnSpPr/>
          <p:nvPr/>
        </p:nvCxnSpPr>
        <p:spPr>
          <a:xfrm rot="10800000" flipH="1">
            <a:off x="2514932" y="3637646"/>
            <a:ext cx="730800" cy="6600"/>
          </a:xfrm>
          <a:prstGeom prst="straightConnector1">
            <a:avLst/>
          </a:prstGeom>
          <a:noFill/>
          <a:ln w="9525" cap="flat" cmpd="sng">
            <a:solidFill>
              <a:srgbClr val="E6B8AF"/>
            </a:solidFill>
            <a:prstDash val="solid"/>
            <a:round/>
            <a:headEnd type="none" w="sm" len="sm"/>
            <a:tailEnd type="triangle" w="lg" len="lg"/>
          </a:ln>
        </p:spPr>
      </p:cxnSp>
      <p:cxnSp>
        <p:nvCxnSpPr>
          <p:cNvPr id="763" name="Google Shape;763;p120"/>
          <p:cNvCxnSpPr/>
          <p:nvPr/>
        </p:nvCxnSpPr>
        <p:spPr>
          <a:xfrm>
            <a:off x="5895170" y="2723958"/>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764" name="Google Shape;764;p120"/>
          <p:cNvCxnSpPr/>
          <p:nvPr/>
        </p:nvCxnSpPr>
        <p:spPr>
          <a:xfrm>
            <a:off x="5895170" y="3587701"/>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765" name="Google Shape;765;p120"/>
          <p:cNvCxnSpPr/>
          <p:nvPr/>
        </p:nvCxnSpPr>
        <p:spPr>
          <a:xfrm>
            <a:off x="2278756" y="3143081"/>
            <a:ext cx="966900" cy="0"/>
          </a:xfrm>
          <a:prstGeom prst="straightConnector1">
            <a:avLst/>
          </a:prstGeom>
          <a:noFill/>
          <a:ln w="9525" cap="flat" cmpd="sng">
            <a:solidFill>
              <a:srgbClr val="E6B8AF"/>
            </a:solidFill>
            <a:prstDash val="solid"/>
            <a:round/>
            <a:headEnd type="none" w="sm" len="sm"/>
            <a:tailEnd type="triangle" w="lg" len="lg"/>
          </a:ln>
        </p:spPr>
      </p:cxnSp>
      <p:cxnSp>
        <p:nvCxnSpPr>
          <p:cNvPr id="766" name="Google Shape;766;p120"/>
          <p:cNvCxnSpPr/>
          <p:nvPr/>
        </p:nvCxnSpPr>
        <p:spPr>
          <a:xfrm>
            <a:off x="2190595" y="2958191"/>
            <a:ext cx="0" cy="332700"/>
          </a:xfrm>
          <a:prstGeom prst="straightConnector1">
            <a:avLst/>
          </a:prstGeom>
          <a:noFill/>
          <a:ln w="9525" cap="flat" cmpd="sng">
            <a:solidFill>
              <a:srgbClr val="E6B8AF"/>
            </a:solidFill>
            <a:prstDash val="solid"/>
            <a:round/>
            <a:headEnd type="none" w="sm" len="sm"/>
            <a:tailEnd type="triangle" w="lg" len="lg"/>
          </a:ln>
        </p:spPr>
      </p:cxnSp>
      <p:cxnSp>
        <p:nvCxnSpPr>
          <p:cNvPr id="767" name="Google Shape;767;p120"/>
          <p:cNvCxnSpPr/>
          <p:nvPr/>
        </p:nvCxnSpPr>
        <p:spPr>
          <a:xfrm>
            <a:off x="2282032" y="2955906"/>
            <a:ext cx="0" cy="192600"/>
          </a:xfrm>
          <a:prstGeom prst="straightConnector1">
            <a:avLst/>
          </a:prstGeom>
          <a:noFill/>
          <a:ln w="9525" cap="flat" cmpd="sng">
            <a:solidFill>
              <a:srgbClr val="E6B8AF"/>
            </a:solidFill>
            <a:prstDash val="solid"/>
            <a:round/>
            <a:headEnd type="none" w="sm" len="sm"/>
            <a:tailEnd type="none" w="sm" len="sm"/>
          </a:ln>
        </p:spPr>
      </p:cxnSp>
      <p:cxnSp>
        <p:nvCxnSpPr>
          <p:cNvPr id="768" name="Google Shape;768;p120"/>
          <p:cNvCxnSpPr/>
          <p:nvPr/>
        </p:nvCxnSpPr>
        <p:spPr>
          <a:xfrm rot="10800000" flipH="1">
            <a:off x="2850530" y="2793960"/>
            <a:ext cx="396900" cy="5700"/>
          </a:xfrm>
          <a:prstGeom prst="straightConnector1">
            <a:avLst/>
          </a:prstGeom>
          <a:noFill/>
          <a:ln w="9525" cap="flat" cmpd="sng">
            <a:solidFill>
              <a:srgbClr val="4CB1B2"/>
            </a:solidFill>
            <a:prstDash val="solid"/>
            <a:round/>
            <a:headEnd type="none" w="sm" len="sm"/>
            <a:tailEnd type="triangle" w="lg" len="lg"/>
          </a:ln>
        </p:spPr>
      </p:cxnSp>
      <p:cxnSp>
        <p:nvCxnSpPr>
          <p:cNvPr id="769" name="Google Shape;769;p120"/>
          <p:cNvCxnSpPr/>
          <p:nvPr/>
        </p:nvCxnSpPr>
        <p:spPr>
          <a:xfrm>
            <a:off x="3059485" y="2516175"/>
            <a:ext cx="186900" cy="0"/>
          </a:xfrm>
          <a:prstGeom prst="straightConnector1">
            <a:avLst/>
          </a:prstGeom>
          <a:noFill/>
          <a:ln w="9525" cap="flat" cmpd="sng">
            <a:solidFill>
              <a:srgbClr val="4CB1B2"/>
            </a:solidFill>
            <a:prstDash val="solid"/>
            <a:round/>
            <a:headEnd type="none" w="sm" len="sm"/>
            <a:tailEnd type="triangle" w="lg" len="lg"/>
          </a:ln>
        </p:spPr>
      </p:cxnSp>
      <p:cxnSp>
        <p:nvCxnSpPr>
          <p:cNvPr id="770" name="Google Shape;770;p120"/>
          <p:cNvCxnSpPr/>
          <p:nvPr/>
        </p:nvCxnSpPr>
        <p:spPr>
          <a:xfrm>
            <a:off x="3069648" y="1828596"/>
            <a:ext cx="0" cy="687600"/>
          </a:xfrm>
          <a:prstGeom prst="straightConnector1">
            <a:avLst/>
          </a:prstGeom>
          <a:noFill/>
          <a:ln w="9525" cap="flat" cmpd="sng">
            <a:solidFill>
              <a:srgbClr val="E6B8AF"/>
            </a:solidFill>
            <a:prstDash val="solid"/>
            <a:round/>
            <a:headEnd type="none" w="sm" len="sm"/>
            <a:tailEnd type="none" w="sm" len="sm"/>
          </a:ln>
        </p:spPr>
      </p:cxnSp>
      <p:cxnSp>
        <p:nvCxnSpPr>
          <p:cNvPr id="771" name="Google Shape;771;p120"/>
          <p:cNvCxnSpPr/>
          <p:nvPr/>
        </p:nvCxnSpPr>
        <p:spPr>
          <a:xfrm rot="10800000">
            <a:off x="3059540" y="1828600"/>
            <a:ext cx="1303200" cy="0"/>
          </a:xfrm>
          <a:prstGeom prst="straightConnector1">
            <a:avLst/>
          </a:prstGeom>
          <a:noFill/>
          <a:ln w="9525" cap="flat" cmpd="sng">
            <a:solidFill>
              <a:srgbClr val="E6B8AF"/>
            </a:solidFill>
            <a:prstDash val="solid"/>
            <a:round/>
            <a:headEnd type="none" w="sm" len="sm"/>
            <a:tailEnd type="none" w="sm" len="sm"/>
          </a:ln>
        </p:spPr>
      </p:cxnSp>
      <p:cxnSp>
        <p:nvCxnSpPr>
          <p:cNvPr id="772" name="Google Shape;772;p120"/>
          <p:cNvCxnSpPr/>
          <p:nvPr/>
        </p:nvCxnSpPr>
        <p:spPr>
          <a:xfrm>
            <a:off x="4362739" y="1644077"/>
            <a:ext cx="0" cy="192600"/>
          </a:xfrm>
          <a:prstGeom prst="straightConnector1">
            <a:avLst/>
          </a:prstGeom>
          <a:noFill/>
          <a:ln w="9525" cap="flat" cmpd="sng">
            <a:solidFill>
              <a:srgbClr val="E6B8AF"/>
            </a:solidFill>
            <a:prstDash val="solid"/>
            <a:round/>
            <a:headEnd type="none" w="sm" len="sm"/>
            <a:tailEnd type="none" w="sm" len="sm"/>
          </a:ln>
        </p:spPr>
      </p:cxnSp>
      <p:pic>
        <p:nvPicPr>
          <p:cNvPr id="773" name="Google Shape;773;p120" descr="DevOps-Team.eps"/>
          <p:cNvPicPr preferRelativeResize="0"/>
          <p:nvPr/>
        </p:nvPicPr>
        <p:blipFill rotWithShape="1">
          <a:blip r:embed="rId5">
            <a:alphaModFix amt="23000"/>
          </a:blip>
          <a:srcRect/>
          <a:stretch/>
        </p:blipFill>
        <p:spPr>
          <a:xfrm>
            <a:off x="1753594" y="2093030"/>
            <a:ext cx="906300" cy="617400"/>
          </a:xfrm>
          <a:prstGeom prst="rect">
            <a:avLst/>
          </a:prstGeom>
          <a:noFill/>
          <a:ln>
            <a:noFill/>
          </a:ln>
        </p:spPr>
      </p:pic>
      <p:sp>
        <p:nvSpPr>
          <p:cNvPr id="774" name="Google Shape;774;p120"/>
          <p:cNvSpPr txBox="1"/>
          <p:nvPr/>
        </p:nvSpPr>
        <p:spPr>
          <a:xfrm>
            <a:off x="1629502" y="2710348"/>
            <a:ext cx="11592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USERS</a:t>
            </a:r>
            <a:endParaRPr sz="800">
              <a:solidFill>
                <a:srgbClr val="D9D9D9"/>
              </a:solidFill>
              <a:latin typeface="Overpass"/>
              <a:ea typeface="Overpass"/>
              <a:cs typeface="Overpass"/>
              <a:sym typeface="Overpass"/>
            </a:endParaRPr>
          </a:p>
        </p:txBody>
      </p:sp>
      <p:sp>
        <p:nvSpPr>
          <p:cNvPr id="775" name="Google Shape;775;p120"/>
          <p:cNvSpPr txBox="1"/>
          <p:nvPr/>
        </p:nvSpPr>
        <p:spPr>
          <a:xfrm>
            <a:off x="3579155" y="3010577"/>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INVENTORY</a:t>
            </a:r>
            <a:endParaRPr sz="800">
              <a:latin typeface="Overpass"/>
              <a:ea typeface="Overpass"/>
              <a:cs typeface="Overpass"/>
              <a:sym typeface="Overpass"/>
            </a:endParaRPr>
          </a:p>
        </p:txBody>
      </p:sp>
      <p:pic>
        <p:nvPicPr>
          <p:cNvPr id="776" name="Google Shape;776;p120" descr="hosts.eps"/>
          <p:cNvPicPr preferRelativeResize="0"/>
          <p:nvPr/>
        </p:nvPicPr>
        <p:blipFill rotWithShape="1">
          <a:blip r:embed="rId6">
            <a:alphaModFix amt="37000"/>
          </a:blip>
          <a:srcRect/>
          <a:stretch/>
        </p:blipFill>
        <p:spPr>
          <a:xfrm>
            <a:off x="6440939" y="2510454"/>
            <a:ext cx="457500" cy="388200"/>
          </a:xfrm>
          <a:prstGeom prst="rect">
            <a:avLst/>
          </a:prstGeom>
          <a:noFill/>
          <a:ln>
            <a:noFill/>
          </a:ln>
        </p:spPr>
      </p:pic>
      <p:sp>
        <p:nvSpPr>
          <p:cNvPr id="777" name="Google Shape;777;p120"/>
          <p:cNvSpPr txBox="1"/>
          <p:nvPr/>
        </p:nvSpPr>
        <p:spPr>
          <a:xfrm>
            <a:off x="6200910" y="2933255"/>
            <a:ext cx="9114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HOSTS</a:t>
            </a:r>
            <a:endParaRPr sz="800">
              <a:solidFill>
                <a:srgbClr val="D9D9D9"/>
              </a:solidFill>
              <a:latin typeface="Overpass"/>
              <a:ea typeface="Overpass"/>
              <a:cs typeface="Overpass"/>
              <a:sym typeface="Overpass"/>
            </a:endParaRPr>
          </a:p>
        </p:txBody>
      </p:sp>
      <p:sp>
        <p:nvSpPr>
          <p:cNvPr id="778" name="Google Shape;778;p120"/>
          <p:cNvSpPr txBox="1"/>
          <p:nvPr/>
        </p:nvSpPr>
        <p:spPr>
          <a:xfrm>
            <a:off x="6199785" y="3849513"/>
            <a:ext cx="911400" cy="26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NETWORK DEVICES</a:t>
            </a:r>
            <a:endParaRPr sz="800" b="1">
              <a:solidFill>
                <a:srgbClr val="D9D9D9"/>
              </a:solidFill>
              <a:latin typeface="Overpass"/>
              <a:ea typeface="Overpass"/>
              <a:cs typeface="Overpass"/>
              <a:sym typeface="Overpass"/>
            </a:endParaRPr>
          </a:p>
        </p:txBody>
      </p:sp>
      <p:pic>
        <p:nvPicPr>
          <p:cNvPr id="779" name="Google Shape;779;p120" descr="networking.eps"/>
          <p:cNvPicPr preferRelativeResize="0"/>
          <p:nvPr/>
        </p:nvPicPr>
        <p:blipFill rotWithShape="1">
          <a:blip r:embed="rId7">
            <a:alphaModFix amt="37000"/>
          </a:blip>
          <a:srcRect/>
          <a:stretch/>
        </p:blipFill>
        <p:spPr>
          <a:xfrm>
            <a:off x="6446587" y="3385447"/>
            <a:ext cx="439500" cy="439500"/>
          </a:xfrm>
          <a:prstGeom prst="rect">
            <a:avLst/>
          </a:prstGeom>
          <a:noFill/>
          <a:ln>
            <a:noFill/>
          </a:ln>
        </p:spPr>
      </p:pic>
      <p:sp>
        <p:nvSpPr>
          <p:cNvPr id="780" name="Google Shape;780;p120"/>
          <p:cNvSpPr txBox="1"/>
          <p:nvPr/>
        </p:nvSpPr>
        <p:spPr>
          <a:xfrm>
            <a:off x="4771367" y="3769182"/>
            <a:ext cx="730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PLUGINS</a:t>
            </a:r>
            <a:endParaRPr sz="800">
              <a:solidFill>
                <a:srgbClr val="D9D9D9"/>
              </a:solidFill>
              <a:highlight>
                <a:srgbClr val="EFEFEF"/>
              </a:highlight>
              <a:latin typeface="Overpass"/>
              <a:ea typeface="Overpass"/>
              <a:cs typeface="Overpass"/>
              <a:sym typeface="Overpass"/>
            </a:endParaRPr>
          </a:p>
        </p:txBody>
      </p:sp>
      <p:pic>
        <p:nvPicPr>
          <p:cNvPr id="781" name="Google Shape;781;p120" descr="inventory.eps"/>
          <p:cNvPicPr preferRelativeResize="0"/>
          <p:nvPr/>
        </p:nvPicPr>
        <p:blipFill rotWithShape="1">
          <a:blip r:embed="rId8">
            <a:alphaModFix/>
          </a:blip>
          <a:srcRect/>
          <a:stretch/>
        </p:blipFill>
        <p:spPr>
          <a:xfrm>
            <a:off x="3819929" y="2540438"/>
            <a:ext cx="413100" cy="441300"/>
          </a:xfrm>
          <a:prstGeom prst="rect">
            <a:avLst/>
          </a:prstGeom>
          <a:noFill/>
          <a:ln>
            <a:noFill/>
          </a:ln>
        </p:spPr>
      </p:pic>
      <p:pic>
        <p:nvPicPr>
          <p:cNvPr id="782" name="Google Shape;782;p120" descr="api.eps"/>
          <p:cNvPicPr preferRelativeResize="0"/>
          <p:nvPr/>
        </p:nvPicPr>
        <p:blipFill rotWithShape="1">
          <a:blip r:embed="rId9">
            <a:alphaModFix/>
          </a:blip>
          <a:srcRect/>
          <a:stretch/>
        </p:blipFill>
        <p:spPr>
          <a:xfrm>
            <a:off x="4878793" y="2555502"/>
            <a:ext cx="465000" cy="432900"/>
          </a:xfrm>
          <a:prstGeom prst="rect">
            <a:avLst/>
          </a:prstGeom>
          <a:noFill/>
          <a:ln>
            <a:noFill/>
          </a:ln>
        </p:spPr>
      </p:pic>
      <p:sp>
        <p:nvSpPr>
          <p:cNvPr id="783" name="Google Shape;783;p120"/>
          <p:cNvSpPr txBox="1"/>
          <p:nvPr/>
        </p:nvSpPr>
        <p:spPr>
          <a:xfrm>
            <a:off x="4908993" y="3014284"/>
            <a:ext cx="466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CLI</a:t>
            </a:r>
            <a:endParaRPr sz="800">
              <a:latin typeface="Overpass"/>
              <a:ea typeface="Overpass"/>
              <a:cs typeface="Overpass"/>
              <a:sym typeface="Overpass"/>
            </a:endParaRPr>
          </a:p>
        </p:txBody>
      </p:sp>
      <p:pic>
        <p:nvPicPr>
          <p:cNvPr id="784" name="Google Shape;784;p120" descr="plugin.eps"/>
          <p:cNvPicPr preferRelativeResize="0"/>
          <p:nvPr/>
        </p:nvPicPr>
        <p:blipFill rotWithShape="1">
          <a:blip r:embed="rId10">
            <a:alphaModFix amt="37000"/>
          </a:blip>
          <a:srcRect/>
          <a:stretch/>
        </p:blipFill>
        <p:spPr>
          <a:xfrm>
            <a:off x="4847839" y="3366278"/>
            <a:ext cx="551700" cy="370800"/>
          </a:xfrm>
          <a:prstGeom prst="rect">
            <a:avLst/>
          </a:prstGeom>
          <a:noFill/>
          <a:ln>
            <a:noFill/>
          </a:ln>
        </p:spPr>
      </p:pic>
      <p:sp>
        <p:nvSpPr>
          <p:cNvPr id="785" name="Google Shape;785;p120"/>
          <p:cNvSpPr txBox="1"/>
          <p:nvPr/>
        </p:nvSpPr>
        <p:spPr>
          <a:xfrm>
            <a:off x="3565722" y="3768786"/>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MODULES</a:t>
            </a:r>
            <a:endParaRPr sz="800">
              <a:solidFill>
                <a:srgbClr val="D9D9D9"/>
              </a:solidFill>
              <a:highlight>
                <a:srgbClr val="EFEFEF"/>
              </a:highlight>
              <a:latin typeface="Overpass"/>
              <a:ea typeface="Overpass"/>
              <a:cs typeface="Overpass"/>
              <a:sym typeface="Overpass"/>
            </a:endParaRPr>
          </a:p>
        </p:txBody>
      </p:sp>
      <p:pic>
        <p:nvPicPr>
          <p:cNvPr id="786" name="Google Shape;786;p120" descr="tools.eps"/>
          <p:cNvPicPr preferRelativeResize="0"/>
          <p:nvPr/>
        </p:nvPicPr>
        <p:blipFill rotWithShape="1">
          <a:blip r:embed="rId11">
            <a:alphaModFix amt="37000"/>
          </a:blip>
          <a:srcRect/>
          <a:stretch/>
        </p:blipFill>
        <p:spPr>
          <a:xfrm>
            <a:off x="3852391" y="3382552"/>
            <a:ext cx="360000" cy="359100"/>
          </a:xfrm>
          <a:prstGeom prst="rect">
            <a:avLst/>
          </a:prstGeom>
          <a:noFill/>
          <a:ln>
            <a:noFill/>
          </a:ln>
        </p:spPr>
      </p:pic>
      <p:cxnSp>
        <p:nvCxnSpPr>
          <p:cNvPr id="787" name="Google Shape;787;p120"/>
          <p:cNvCxnSpPr/>
          <p:nvPr/>
        </p:nvCxnSpPr>
        <p:spPr>
          <a:xfrm rot="10800000">
            <a:off x="6705618" y="1852054"/>
            <a:ext cx="0" cy="297900"/>
          </a:xfrm>
          <a:prstGeom prst="straightConnector1">
            <a:avLst/>
          </a:prstGeom>
          <a:noFill/>
          <a:ln w="9525" cap="flat" cmpd="sng">
            <a:solidFill>
              <a:srgbClr val="E6B8AF"/>
            </a:solidFill>
            <a:prstDash val="solid"/>
            <a:round/>
            <a:headEnd type="none" w="sm" len="sm"/>
            <a:tailEnd type="triangle" w="lg" len="lg"/>
          </a:ln>
        </p:spPr>
      </p:cxnSp>
      <p:pic>
        <p:nvPicPr>
          <p:cNvPr id="788" name="Google Shape;788;p120" descr="cloud.eps"/>
          <p:cNvPicPr preferRelativeResize="0"/>
          <p:nvPr/>
        </p:nvPicPr>
        <p:blipFill rotWithShape="1">
          <a:blip r:embed="rId3">
            <a:alphaModFix amt="70000"/>
          </a:blip>
          <a:srcRect/>
          <a:stretch/>
        </p:blipFill>
        <p:spPr>
          <a:xfrm>
            <a:off x="2033643" y="829576"/>
            <a:ext cx="1645200" cy="847800"/>
          </a:xfrm>
          <a:prstGeom prst="rect">
            <a:avLst/>
          </a:prstGeom>
          <a:noFill/>
          <a:ln>
            <a:noFill/>
          </a:ln>
        </p:spPr>
      </p:pic>
      <p:sp>
        <p:nvSpPr>
          <p:cNvPr id="789" name="Google Shape;789;p120"/>
          <p:cNvSpPr txBox="1"/>
          <p:nvPr/>
        </p:nvSpPr>
        <p:spPr>
          <a:xfrm>
            <a:off x="1629475" y="4016031"/>
            <a:ext cx="1159200" cy="2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ANSIBLE PLAYBOOK</a:t>
            </a:r>
            <a:endParaRPr sz="800" b="1">
              <a:latin typeface="Overpass"/>
              <a:ea typeface="Overpass"/>
              <a:cs typeface="Overpass"/>
              <a:sym typeface="Overpass"/>
            </a:endParaRPr>
          </a:p>
        </p:txBody>
      </p:sp>
      <p:pic>
        <p:nvPicPr>
          <p:cNvPr id="790" name="Google Shape;790;p120"/>
          <p:cNvPicPr preferRelativeResize="0"/>
          <p:nvPr/>
        </p:nvPicPr>
        <p:blipFill>
          <a:blip r:embed="rId12">
            <a:alphaModFix/>
          </a:blip>
          <a:stretch>
            <a:fillRect/>
          </a:stretch>
        </p:blipFill>
        <p:spPr>
          <a:xfrm>
            <a:off x="1821577" y="3240881"/>
            <a:ext cx="775135" cy="775135"/>
          </a:xfrm>
          <a:prstGeom prst="rect">
            <a:avLst/>
          </a:prstGeom>
          <a:noFill/>
          <a:ln>
            <a:noFill/>
          </a:ln>
        </p:spPr>
      </p:pic>
      <p:cxnSp>
        <p:nvCxnSpPr>
          <p:cNvPr id="791" name="Google Shape;791;p120"/>
          <p:cNvCxnSpPr/>
          <p:nvPr/>
        </p:nvCxnSpPr>
        <p:spPr>
          <a:xfrm rot="10800000" flipH="1">
            <a:off x="2850530" y="2792285"/>
            <a:ext cx="396900" cy="5700"/>
          </a:xfrm>
          <a:prstGeom prst="straightConnector1">
            <a:avLst/>
          </a:prstGeom>
          <a:noFill/>
          <a:ln w="9525" cap="flat" cmpd="sng">
            <a:solidFill>
              <a:srgbClr val="4CB1B2"/>
            </a:solidFill>
            <a:prstDash val="solid"/>
            <a:round/>
            <a:headEnd type="none" w="sm" len="sm"/>
            <a:tailEnd type="triangle" w="lg" len="lg"/>
          </a:ln>
        </p:spPr>
      </p:cxnSp>
      <p:cxnSp>
        <p:nvCxnSpPr>
          <p:cNvPr id="792" name="Google Shape;792;p120"/>
          <p:cNvCxnSpPr/>
          <p:nvPr/>
        </p:nvCxnSpPr>
        <p:spPr>
          <a:xfrm>
            <a:off x="2856177" y="1737691"/>
            <a:ext cx="0" cy="1065900"/>
          </a:xfrm>
          <a:prstGeom prst="straightConnector1">
            <a:avLst/>
          </a:prstGeom>
          <a:noFill/>
          <a:ln w="9525" cap="flat" cmpd="sng">
            <a:solidFill>
              <a:srgbClr val="E6B8AF"/>
            </a:solidFill>
            <a:prstDash val="solid"/>
            <a:round/>
            <a:headEnd type="none" w="sm" len="sm"/>
            <a:tailEnd type="none" w="sm" len="sm"/>
          </a:ln>
        </p:spPr>
      </p:cxnSp>
      <p:sp>
        <p:nvSpPr>
          <p:cNvPr id="793" name="Google Shape;793;p120"/>
          <p:cNvSpPr txBox="1"/>
          <p:nvPr/>
        </p:nvSpPr>
        <p:spPr>
          <a:xfrm>
            <a:off x="5948491" y="1240906"/>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794" name="Google Shape;794;p120"/>
          <p:cNvSpPr txBox="1"/>
          <p:nvPr/>
        </p:nvSpPr>
        <p:spPr>
          <a:xfrm>
            <a:off x="2102595" y="1130634"/>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795" name="Google Shape;795;p120"/>
          <p:cNvSpPr/>
          <p:nvPr/>
        </p:nvSpPr>
        <p:spPr>
          <a:xfrm>
            <a:off x="2373475" y="2204513"/>
            <a:ext cx="3026100" cy="1057200"/>
          </a:xfrm>
          <a:prstGeom prst="wedgeRectCallout">
            <a:avLst>
              <a:gd name="adj1" fmla="val -49069"/>
              <a:gd name="adj2" fmla="val 85949"/>
            </a:avLst>
          </a:prstGeom>
          <a:solidFill>
            <a:srgbClr val="CCCCCC"/>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latin typeface="Open Sans"/>
                <a:ea typeface="Open Sans"/>
                <a:cs typeface="Open Sans"/>
                <a:sym typeface="Open Sans"/>
              </a:rPr>
              <a:t>  PLAYBOOKS ARE WRITTEN IN YAML</a:t>
            </a:r>
            <a:endParaRPr sz="1200" b="1">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Tasks are executed sequentially</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Invoke Ansible modules</a:t>
            </a:r>
            <a:endParaRPr sz="1200">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0" name="Google Shape;800;p121" descr="cloud.eps"/>
          <p:cNvPicPr preferRelativeResize="0"/>
          <p:nvPr/>
        </p:nvPicPr>
        <p:blipFill rotWithShape="1">
          <a:blip r:embed="rId3">
            <a:alphaModFix/>
          </a:blip>
          <a:srcRect/>
          <a:stretch/>
        </p:blipFill>
        <p:spPr>
          <a:xfrm>
            <a:off x="5635402" y="325715"/>
            <a:ext cx="1645200" cy="847800"/>
          </a:xfrm>
          <a:prstGeom prst="rect">
            <a:avLst/>
          </a:prstGeom>
          <a:noFill/>
          <a:ln>
            <a:noFill/>
          </a:ln>
        </p:spPr>
      </p:pic>
      <p:sp>
        <p:nvSpPr>
          <p:cNvPr id="801" name="Google Shape;801;p121"/>
          <p:cNvSpPr/>
          <p:nvPr/>
        </p:nvSpPr>
        <p:spPr>
          <a:xfrm>
            <a:off x="3078338" y="1406578"/>
            <a:ext cx="2539500" cy="2093700"/>
          </a:xfrm>
          <a:prstGeom prst="rect">
            <a:avLst/>
          </a:prstGeom>
          <a:noFill/>
          <a:ln w="28575" cap="flat" cmpd="sng">
            <a:solidFill>
              <a:srgbClr val="F4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02" name="Google Shape;802;p121"/>
          <p:cNvSpPr/>
          <p:nvPr/>
        </p:nvSpPr>
        <p:spPr>
          <a:xfrm>
            <a:off x="3089575" y="1419613"/>
            <a:ext cx="2546700" cy="309900"/>
          </a:xfrm>
          <a:prstGeom prst="rect">
            <a:avLst/>
          </a:prstGeom>
          <a:solidFill>
            <a:srgbClr val="F4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803" name="Google Shape;803;p121"/>
          <p:cNvCxnSpPr/>
          <p:nvPr/>
        </p:nvCxnSpPr>
        <p:spPr>
          <a:xfrm>
            <a:off x="5860474" y="1321308"/>
            <a:ext cx="0" cy="2323500"/>
          </a:xfrm>
          <a:prstGeom prst="straightConnector1">
            <a:avLst/>
          </a:prstGeom>
          <a:noFill/>
          <a:ln w="19050" cap="flat" cmpd="sng">
            <a:solidFill>
              <a:srgbClr val="D9D9D9"/>
            </a:solidFill>
            <a:prstDash val="dash"/>
            <a:round/>
            <a:headEnd type="none" w="sm" len="sm"/>
            <a:tailEnd type="none" w="sm" len="sm"/>
          </a:ln>
        </p:spPr>
      </p:cxnSp>
      <p:sp>
        <p:nvSpPr>
          <p:cNvPr id="804" name="Google Shape;804;p121"/>
          <p:cNvSpPr/>
          <p:nvPr/>
        </p:nvSpPr>
        <p:spPr>
          <a:xfrm>
            <a:off x="3096658" y="1473341"/>
            <a:ext cx="2438400" cy="20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verpass"/>
                <a:ea typeface="Overpass"/>
                <a:cs typeface="Overpass"/>
                <a:sym typeface="Overpass"/>
              </a:rPr>
              <a:t>ANSIBLE AUTOMATION ENGINE</a:t>
            </a:r>
            <a:endParaRPr sz="1000" b="1">
              <a:solidFill>
                <a:srgbClr val="FFFFFF"/>
              </a:solidFill>
              <a:latin typeface="Overpass"/>
              <a:ea typeface="Overpass"/>
              <a:cs typeface="Overpass"/>
              <a:sym typeface="Overpass"/>
            </a:endParaRPr>
          </a:p>
        </p:txBody>
      </p:sp>
      <p:pic>
        <p:nvPicPr>
          <p:cNvPr id="805" name="Google Shape;805;p121" descr="db.eps"/>
          <p:cNvPicPr preferRelativeResize="0"/>
          <p:nvPr/>
        </p:nvPicPr>
        <p:blipFill rotWithShape="1">
          <a:blip r:embed="rId4">
            <a:alphaModFix amt="23000"/>
          </a:blip>
          <a:srcRect/>
          <a:stretch/>
        </p:blipFill>
        <p:spPr>
          <a:xfrm>
            <a:off x="3760635" y="336567"/>
            <a:ext cx="730800" cy="626700"/>
          </a:xfrm>
          <a:prstGeom prst="rect">
            <a:avLst/>
          </a:prstGeom>
          <a:noFill/>
          <a:ln>
            <a:noFill/>
          </a:ln>
        </p:spPr>
      </p:pic>
      <p:sp>
        <p:nvSpPr>
          <p:cNvPr id="806" name="Google Shape;806;p121"/>
          <p:cNvSpPr txBox="1"/>
          <p:nvPr/>
        </p:nvSpPr>
        <p:spPr>
          <a:xfrm>
            <a:off x="3830320" y="814492"/>
            <a:ext cx="591300" cy="17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FFFFFF"/>
                </a:solidFill>
                <a:latin typeface="Open Sans"/>
                <a:ea typeface="Open Sans"/>
                <a:cs typeface="Open Sans"/>
                <a:sym typeface="Open Sans"/>
              </a:rPr>
              <a:t>CMDB </a:t>
            </a:r>
            <a:endParaRPr sz="800"/>
          </a:p>
        </p:txBody>
      </p:sp>
      <p:cxnSp>
        <p:nvCxnSpPr>
          <p:cNvPr id="807" name="Google Shape;807;p121"/>
          <p:cNvCxnSpPr/>
          <p:nvPr/>
        </p:nvCxnSpPr>
        <p:spPr>
          <a:xfrm rot="10800000" flipH="1">
            <a:off x="2281020" y="3023946"/>
            <a:ext cx="730800" cy="6600"/>
          </a:xfrm>
          <a:prstGeom prst="straightConnector1">
            <a:avLst/>
          </a:prstGeom>
          <a:noFill/>
          <a:ln w="9525" cap="flat" cmpd="sng">
            <a:solidFill>
              <a:srgbClr val="E6B8AF"/>
            </a:solidFill>
            <a:prstDash val="solid"/>
            <a:round/>
            <a:headEnd type="none" w="sm" len="sm"/>
            <a:tailEnd type="triangle" w="lg" len="lg"/>
          </a:ln>
        </p:spPr>
      </p:cxnSp>
      <p:cxnSp>
        <p:nvCxnSpPr>
          <p:cNvPr id="808" name="Google Shape;808;p121"/>
          <p:cNvCxnSpPr/>
          <p:nvPr/>
        </p:nvCxnSpPr>
        <p:spPr>
          <a:xfrm>
            <a:off x="5661258" y="2110258"/>
            <a:ext cx="466800" cy="0"/>
          </a:xfrm>
          <a:prstGeom prst="straightConnector1">
            <a:avLst/>
          </a:prstGeom>
          <a:noFill/>
          <a:ln w="9525" cap="flat" cmpd="sng">
            <a:solidFill>
              <a:srgbClr val="4CB1B2"/>
            </a:solidFill>
            <a:prstDash val="solid"/>
            <a:round/>
            <a:headEnd type="none" w="sm" len="sm"/>
            <a:tailEnd type="triangle" w="lg" len="lg"/>
          </a:ln>
        </p:spPr>
      </p:cxnSp>
      <p:cxnSp>
        <p:nvCxnSpPr>
          <p:cNvPr id="809" name="Google Shape;809;p121"/>
          <p:cNvCxnSpPr/>
          <p:nvPr/>
        </p:nvCxnSpPr>
        <p:spPr>
          <a:xfrm>
            <a:off x="5661258" y="2974001"/>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810" name="Google Shape;810;p121"/>
          <p:cNvCxnSpPr/>
          <p:nvPr/>
        </p:nvCxnSpPr>
        <p:spPr>
          <a:xfrm>
            <a:off x="2044843" y="2529381"/>
            <a:ext cx="966900" cy="0"/>
          </a:xfrm>
          <a:prstGeom prst="straightConnector1">
            <a:avLst/>
          </a:prstGeom>
          <a:noFill/>
          <a:ln w="9525" cap="flat" cmpd="sng">
            <a:solidFill>
              <a:srgbClr val="E6B8AF"/>
            </a:solidFill>
            <a:prstDash val="solid"/>
            <a:round/>
            <a:headEnd type="none" w="sm" len="sm"/>
            <a:tailEnd type="triangle" w="lg" len="lg"/>
          </a:ln>
        </p:spPr>
      </p:cxnSp>
      <p:cxnSp>
        <p:nvCxnSpPr>
          <p:cNvPr id="811" name="Google Shape;811;p121"/>
          <p:cNvCxnSpPr/>
          <p:nvPr/>
        </p:nvCxnSpPr>
        <p:spPr>
          <a:xfrm>
            <a:off x="1956683" y="2344491"/>
            <a:ext cx="0" cy="332700"/>
          </a:xfrm>
          <a:prstGeom prst="straightConnector1">
            <a:avLst/>
          </a:prstGeom>
          <a:noFill/>
          <a:ln w="9525" cap="flat" cmpd="sng">
            <a:solidFill>
              <a:srgbClr val="E6B8AF"/>
            </a:solidFill>
            <a:prstDash val="solid"/>
            <a:round/>
            <a:headEnd type="none" w="sm" len="sm"/>
            <a:tailEnd type="triangle" w="lg" len="lg"/>
          </a:ln>
        </p:spPr>
      </p:cxnSp>
      <p:cxnSp>
        <p:nvCxnSpPr>
          <p:cNvPr id="812" name="Google Shape;812;p121"/>
          <p:cNvCxnSpPr/>
          <p:nvPr/>
        </p:nvCxnSpPr>
        <p:spPr>
          <a:xfrm>
            <a:off x="2048119" y="2342206"/>
            <a:ext cx="0" cy="192600"/>
          </a:xfrm>
          <a:prstGeom prst="straightConnector1">
            <a:avLst/>
          </a:prstGeom>
          <a:noFill/>
          <a:ln w="9525" cap="flat" cmpd="sng">
            <a:solidFill>
              <a:srgbClr val="EAD1DC"/>
            </a:solidFill>
            <a:prstDash val="solid"/>
            <a:round/>
            <a:headEnd type="none" w="sm" len="sm"/>
            <a:tailEnd type="none" w="sm" len="sm"/>
          </a:ln>
        </p:spPr>
      </p:cxnSp>
      <p:cxnSp>
        <p:nvCxnSpPr>
          <p:cNvPr id="813" name="Google Shape;813;p121"/>
          <p:cNvCxnSpPr/>
          <p:nvPr/>
        </p:nvCxnSpPr>
        <p:spPr>
          <a:xfrm rot="10800000" flipH="1">
            <a:off x="2616617" y="2180260"/>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814" name="Google Shape;814;p121"/>
          <p:cNvCxnSpPr/>
          <p:nvPr/>
        </p:nvCxnSpPr>
        <p:spPr>
          <a:xfrm>
            <a:off x="2825573" y="1902475"/>
            <a:ext cx="186900" cy="0"/>
          </a:xfrm>
          <a:prstGeom prst="straightConnector1">
            <a:avLst/>
          </a:prstGeom>
          <a:noFill/>
          <a:ln w="9525" cap="flat" cmpd="sng">
            <a:solidFill>
              <a:srgbClr val="E6B8AF"/>
            </a:solidFill>
            <a:prstDash val="solid"/>
            <a:round/>
            <a:headEnd type="none" w="sm" len="sm"/>
            <a:tailEnd type="triangle" w="lg" len="lg"/>
          </a:ln>
        </p:spPr>
      </p:cxnSp>
      <p:cxnSp>
        <p:nvCxnSpPr>
          <p:cNvPr id="815" name="Google Shape;815;p121"/>
          <p:cNvCxnSpPr/>
          <p:nvPr/>
        </p:nvCxnSpPr>
        <p:spPr>
          <a:xfrm>
            <a:off x="2835736" y="1214896"/>
            <a:ext cx="0" cy="687600"/>
          </a:xfrm>
          <a:prstGeom prst="straightConnector1">
            <a:avLst/>
          </a:prstGeom>
          <a:noFill/>
          <a:ln w="9525" cap="flat" cmpd="sng">
            <a:solidFill>
              <a:srgbClr val="E6B8AF"/>
            </a:solidFill>
            <a:prstDash val="solid"/>
            <a:round/>
            <a:headEnd type="none" w="sm" len="sm"/>
            <a:tailEnd type="none" w="sm" len="sm"/>
          </a:ln>
        </p:spPr>
      </p:cxnSp>
      <p:cxnSp>
        <p:nvCxnSpPr>
          <p:cNvPr id="816" name="Google Shape;816;p121"/>
          <p:cNvCxnSpPr/>
          <p:nvPr/>
        </p:nvCxnSpPr>
        <p:spPr>
          <a:xfrm rot="10800000">
            <a:off x="2825628" y="1214900"/>
            <a:ext cx="1303200" cy="0"/>
          </a:xfrm>
          <a:prstGeom prst="straightConnector1">
            <a:avLst/>
          </a:prstGeom>
          <a:noFill/>
          <a:ln w="9525" cap="flat" cmpd="sng">
            <a:solidFill>
              <a:srgbClr val="E6B8AF"/>
            </a:solidFill>
            <a:prstDash val="solid"/>
            <a:round/>
            <a:headEnd type="none" w="sm" len="sm"/>
            <a:tailEnd type="none" w="sm" len="sm"/>
          </a:ln>
        </p:spPr>
      </p:cxnSp>
      <p:cxnSp>
        <p:nvCxnSpPr>
          <p:cNvPr id="817" name="Google Shape;817;p121"/>
          <p:cNvCxnSpPr/>
          <p:nvPr/>
        </p:nvCxnSpPr>
        <p:spPr>
          <a:xfrm>
            <a:off x="4128827" y="1030377"/>
            <a:ext cx="0" cy="192600"/>
          </a:xfrm>
          <a:prstGeom prst="straightConnector1">
            <a:avLst/>
          </a:prstGeom>
          <a:noFill/>
          <a:ln w="9525" cap="flat" cmpd="sng">
            <a:solidFill>
              <a:srgbClr val="E6B8AF"/>
            </a:solidFill>
            <a:prstDash val="solid"/>
            <a:round/>
            <a:headEnd type="none" w="sm" len="sm"/>
            <a:tailEnd type="none" w="sm" len="sm"/>
          </a:ln>
        </p:spPr>
      </p:cxnSp>
      <p:pic>
        <p:nvPicPr>
          <p:cNvPr id="818" name="Google Shape;818;p121" descr="DevOps-Team.eps"/>
          <p:cNvPicPr preferRelativeResize="0"/>
          <p:nvPr/>
        </p:nvPicPr>
        <p:blipFill rotWithShape="1">
          <a:blip r:embed="rId5">
            <a:alphaModFix amt="23000"/>
          </a:blip>
          <a:srcRect/>
          <a:stretch/>
        </p:blipFill>
        <p:spPr>
          <a:xfrm>
            <a:off x="1519681" y="1479330"/>
            <a:ext cx="906300" cy="617400"/>
          </a:xfrm>
          <a:prstGeom prst="rect">
            <a:avLst/>
          </a:prstGeom>
          <a:noFill/>
          <a:ln>
            <a:noFill/>
          </a:ln>
        </p:spPr>
      </p:pic>
      <p:sp>
        <p:nvSpPr>
          <p:cNvPr id="819" name="Google Shape;819;p121"/>
          <p:cNvSpPr txBox="1"/>
          <p:nvPr/>
        </p:nvSpPr>
        <p:spPr>
          <a:xfrm>
            <a:off x="1395590" y="2096648"/>
            <a:ext cx="11592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USERS</a:t>
            </a:r>
            <a:endParaRPr sz="800">
              <a:solidFill>
                <a:srgbClr val="D9D9D9"/>
              </a:solidFill>
              <a:latin typeface="Overpass"/>
              <a:ea typeface="Overpass"/>
              <a:cs typeface="Overpass"/>
              <a:sym typeface="Overpass"/>
            </a:endParaRPr>
          </a:p>
        </p:txBody>
      </p:sp>
      <p:sp>
        <p:nvSpPr>
          <p:cNvPr id="820" name="Google Shape;820;p121"/>
          <p:cNvSpPr txBox="1"/>
          <p:nvPr/>
        </p:nvSpPr>
        <p:spPr>
          <a:xfrm>
            <a:off x="3345243" y="2396877"/>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INVENTORY</a:t>
            </a:r>
            <a:endParaRPr sz="800">
              <a:solidFill>
                <a:srgbClr val="D9D9D9"/>
              </a:solidFill>
              <a:latin typeface="Overpass"/>
              <a:ea typeface="Overpass"/>
              <a:cs typeface="Overpass"/>
              <a:sym typeface="Overpass"/>
            </a:endParaRPr>
          </a:p>
        </p:txBody>
      </p:sp>
      <p:pic>
        <p:nvPicPr>
          <p:cNvPr id="821" name="Google Shape;821;p121" descr="hosts.eps"/>
          <p:cNvPicPr preferRelativeResize="0"/>
          <p:nvPr/>
        </p:nvPicPr>
        <p:blipFill rotWithShape="1">
          <a:blip r:embed="rId6">
            <a:alphaModFix amt="37000"/>
          </a:blip>
          <a:srcRect/>
          <a:stretch/>
        </p:blipFill>
        <p:spPr>
          <a:xfrm>
            <a:off x="6207027" y="1896754"/>
            <a:ext cx="457500" cy="388200"/>
          </a:xfrm>
          <a:prstGeom prst="rect">
            <a:avLst/>
          </a:prstGeom>
          <a:noFill/>
          <a:ln>
            <a:noFill/>
          </a:ln>
        </p:spPr>
      </p:pic>
      <p:sp>
        <p:nvSpPr>
          <p:cNvPr id="822" name="Google Shape;822;p121"/>
          <p:cNvSpPr txBox="1"/>
          <p:nvPr/>
        </p:nvSpPr>
        <p:spPr>
          <a:xfrm>
            <a:off x="5966997" y="2319555"/>
            <a:ext cx="9114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HOSTS</a:t>
            </a:r>
            <a:endParaRPr sz="800">
              <a:solidFill>
                <a:srgbClr val="D9D9D9"/>
              </a:solidFill>
              <a:latin typeface="Overpass"/>
              <a:ea typeface="Overpass"/>
              <a:cs typeface="Overpass"/>
              <a:sym typeface="Overpass"/>
            </a:endParaRPr>
          </a:p>
        </p:txBody>
      </p:sp>
      <p:sp>
        <p:nvSpPr>
          <p:cNvPr id="823" name="Google Shape;823;p121"/>
          <p:cNvSpPr txBox="1"/>
          <p:nvPr/>
        </p:nvSpPr>
        <p:spPr>
          <a:xfrm>
            <a:off x="5965872" y="3235813"/>
            <a:ext cx="911400" cy="26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NETWORK DEVICES</a:t>
            </a:r>
            <a:endParaRPr sz="800" b="1">
              <a:solidFill>
                <a:srgbClr val="D9D9D9"/>
              </a:solidFill>
              <a:latin typeface="Overpass"/>
              <a:ea typeface="Overpass"/>
              <a:cs typeface="Overpass"/>
              <a:sym typeface="Overpass"/>
            </a:endParaRPr>
          </a:p>
        </p:txBody>
      </p:sp>
      <p:pic>
        <p:nvPicPr>
          <p:cNvPr id="824" name="Google Shape;824;p121" descr="networking.eps"/>
          <p:cNvPicPr preferRelativeResize="0"/>
          <p:nvPr/>
        </p:nvPicPr>
        <p:blipFill rotWithShape="1">
          <a:blip r:embed="rId7">
            <a:alphaModFix amt="37000"/>
          </a:blip>
          <a:srcRect/>
          <a:stretch/>
        </p:blipFill>
        <p:spPr>
          <a:xfrm>
            <a:off x="6212674" y="2771747"/>
            <a:ext cx="439500" cy="439500"/>
          </a:xfrm>
          <a:prstGeom prst="rect">
            <a:avLst/>
          </a:prstGeom>
          <a:noFill/>
          <a:ln>
            <a:noFill/>
          </a:ln>
        </p:spPr>
      </p:pic>
      <p:sp>
        <p:nvSpPr>
          <p:cNvPr id="825" name="Google Shape;825;p121"/>
          <p:cNvSpPr txBox="1"/>
          <p:nvPr/>
        </p:nvSpPr>
        <p:spPr>
          <a:xfrm>
            <a:off x="4537455" y="3155482"/>
            <a:ext cx="730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PLUGINS</a:t>
            </a:r>
            <a:endParaRPr sz="800">
              <a:solidFill>
                <a:srgbClr val="D9D9D9"/>
              </a:solidFill>
              <a:highlight>
                <a:srgbClr val="EFEFEF"/>
              </a:highlight>
              <a:latin typeface="Overpass"/>
              <a:ea typeface="Overpass"/>
              <a:cs typeface="Overpass"/>
              <a:sym typeface="Overpass"/>
            </a:endParaRPr>
          </a:p>
        </p:txBody>
      </p:sp>
      <p:pic>
        <p:nvPicPr>
          <p:cNvPr id="826" name="Google Shape;826;p121" descr="inventory.eps"/>
          <p:cNvPicPr preferRelativeResize="0"/>
          <p:nvPr/>
        </p:nvPicPr>
        <p:blipFill rotWithShape="1">
          <a:blip r:embed="rId8">
            <a:alphaModFix/>
          </a:blip>
          <a:srcRect/>
          <a:stretch/>
        </p:blipFill>
        <p:spPr>
          <a:xfrm>
            <a:off x="3586017" y="1926738"/>
            <a:ext cx="413100" cy="441300"/>
          </a:xfrm>
          <a:prstGeom prst="rect">
            <a:avLst/>
          </a:prstGeom>
          <a:noFill/>
          <a:ln>
            <a:noFill/>
          </a:ln>
        </p:spPr>
      </p:pic>
      <p:pic>
        <p:nvPicPr>
          <p:cNvPr id="827" name="Google Shape;827;p121" descr="api.eps"/>
          <p:cNvPicPr preferRelativeResize="0"/>
          <p:nvPr/>
        </p:nvPicPr>
        <p:blipFill rotWithShape="1">
          <a:blip r:embed="rId9">
            <a:alphaModFix/>
          </a:blip>
          <a:srcRect/>
          <a:stretch/>
        </p:blipFill>
        <p:spPr>
          <a:xfrm>
            <a:off x="4644880" y="1941802"/>
            <a:ext cx="465000" cy="432900"/>
          </a:xfrm>
          <a:prstGeom prst="rect">
            <a:avLst/>
          </a:prstGeom>
          <a:noFill/>
          <a:ln>
            <a:noFill/>
          </a:ln>
        </p:spPr>
      </p:pic>
      <p:sp>
        <p:nvSpPr>
          <p:cNvPr id="828" name="Google Shape;828;p121"/>
          <p:cNvSpPr txBox="1"/>
          <p:nvPr/>
        </p:nvSpPr>
        <p:spPr>
          <a:xfrm>
            <a:off x="4675080" y="2400584"/>
            <a:ext cx="466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CLI</a:t>
            </a:r>
            <a:endParaRPr sz="800">
              <a:latin typeface="Overpass"/>
              <a:ea typeface="Overpass"/>
              <a:cs typeface="Overpass"/>
              <a:sym typeface="Overpass"/>
            </a:endParaRPr>
          </a:p>
        </p:txBody>
      </p:sp>
      <p:pic>
        <p:nvPicPr>
          <p:cNvPr id="829" name="Google Shape;829;p121" descr="plugin.eps"/>
          <p:cNvPicPr preferRelativeResize="0"/>
          <p:nvPr/>
        </p:nvPicPr>
        <p:blipFill rotWithShape="1">
          <a:blip r:embed="rId10">
            <a:alphaModFix amt="37000"/>
          </a:blip>
          <a:srcRect/>
          <a:stretch/>
        </p:blipFill>
        <p:spPr>
          <a:xfrm>
            <a:off x="4613927" y="2752578"/>
            <a:ext cx="551700" cy="370800"/>
          </a:xfrm>
          <a:prstGeom prst="rect">
            <a:avLst/>
          </a:prstGeom>
          <a:noFill/>
          <a:ln>
            <a:noFill/>
          </a:ln>
        </p:spPr>
      </p:pic>
      <p:pic>
        <p:nvPicPr>
          <p:cNvPr id="830" name="Google Shape;830;p121" descr="tools.eps"/>
          <p:cNvPicPr preferRelativeResize="0"/>
          <p:nvPr/>
        </p:nvPicPr>
        <p:blipFill rotWithShape="1">
          <a:blip r:embed="rId11">
            <a:alphaModFix/>
          </a:blip>
          <a:srcRect/>
          <a:stretch/>
        </p:blipFill>
        <p:spPr>
          <a:xfrm>
            <a:off x="3618479" y="2768852"/>
            <a:ext cx="360000" cy="359100"/>
          </a:xfrm>
          <a:prstGeom prst="rect">
            <a:avLst/>
          </a:prstGeom>
          <a:noFill/>
          <a:ln>
            <a:noFill/>
          </a:ln>
        </p:spPr>
      </p:pic>
      <p:cxnSp>
        <p:nvCxnSpPr>
          <p:cNvPr id="831" name="Google Shape;831;p121"/>
          <p:cNvCxnSpPr/>
          <p:nvPr/>
        </p:nvCxnSpPr>
        <p:spPr>
          <a:xfrm rot="10800000">
            <a:off x="6471706" y="1238354"/>
            <a:ext cx="0" cy="297900"/>
          </a:xfrm>
          <a:prstGeom prst="straightConnector1">
            <a:avLst/>
          </a:prstGeom>
          <a:noFill/>
          <a:ln w="9525" cap="flat" cmpd="sng">
            <a:solidFill>
              <a:srgbClr val="E6B8AF"/>
            </a:solidFill>
            <a:prstDash val="solid"/>
            <a:round/>
            <a:headEnd type="none" w="sm" len="sm"/>
            <a:tailEnd type="triangle" w="lg" len="lg"/>
          </a:ln>
        </p:spPr>
      </p:cxnSp>
      <p:pic>
        <p:nvPicPr>
          <p:cNvPr id="832" name="Google Shape;832;p121" descr="cloud.eps"/>
          <p:cNvPicPr preferRelativeResize="0"/>
          <p:nvPr/>
        </p:nvPicPr>
        <p:blipFill rotWithShape="1">
          <a:blip r:embed="rId3">
            <a:alphaModFix amt="70000"/>
          </a:blip>
          <a:srcRect/>
          <a:stretch/>
        </p:blipFill>
        <p:spPr>
          <a:xfrm>
            <a:off x="1799730" y="215876"/>
            <a:ext cx="1645200" cy="847800"/>
          </a:xfrm>
          <a:prstGeom prst="rect">
            <a:avLst/>
          </a:prstGeom>
          <a:noFill/>
          <a:ln>
            <a:noFill/>
          </a:ln>
        </p:spPr>
      </p:pic>
      <p:sp>
        <p:nvSpPr>
          <p:cNvPr id="833" name="Google Shape;833;p121"/>
          <p:cNvSpPr txBox="1"/>
          <p:nvPr/>
        </p:nvSpPr>
        <p:spPr>
          <a:xfrm>
            <a:off x="1395563" y="3402331"/>
            <a:ext cx="1159200" cy="2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ANSIBLE PLAYBOOK</a:t>
            </a:r>
            <a:endParaRPr sz="800" b="1">
              <a:solidFill>
                <a:srgbClr val="D9D9D9"/>
              </a:solidFill>
              <a:latin typeface="Overpass"/>
              <a:ea typeface="Overpass"/>
              <a:cs typeface="Overpass"/>
              <a:sym typeface="Overpass"/>
            </a:endParaRPr>
          </a:p>
        </p:txBody>
      </p:sp>
      <p:pic>
        <p:nvPicPr>
          <p:cNvPr id="834" name="Google Shape;834;p121"/>
          <p:cNvPicPr preferRelativeResize="0"/>
          <p:nvPr/>
        </p:nvPicPr>
        <p:blipFill>
          <a:blip r:embed="rId12">
            <a:alphaModFix amt="28000"/>
          </a:blip>
          <a:stretch>
            <a:fillRect/>
          </a:stretch>
        </p:blipFill>
        <p:spPr>
          <a:xfrm>
            <a:off x="1587664" y="2627181"/>
            <a:ext cx="775135" cy="775135"/>
          </a:xfrm>
          <a:prstGeom prst="rect">
            <a:avLst/>
          </a:prstGeom>
          <a:noFill/>
          <a:ln>
            <a:noFill/>
          </a:ln>
        </p:spPr>
      </p:pic>
      <p:pic>
        <p:nvPicPr>
          <p:cNvPr id="835" name="Google Shape;835;p121" descr="tools.eps"/>
          <p:cNvPicPr preferRelativeResize="0"/>
          <p:nvPr/>
        </p:nvPicPr>
        <p:blipFill rotWithShape="1">
          <a:blip r:embed="rId11">
            <a:alphaModFix/>
          </a:blip>
          <a:srcRect/>
          <a:stretch/>
        </p:blipFill>
        <p:spPr>
          <a:xfrm>
            <a:off x="2703954" y="3883002"/>
            <a:ext cx="360000" cy="359100"/>
          </a:xfrm>
          <a:prstGeom prst="rect">
            <a:avLst/>
          </a:prstGeom>
          <a:noFill/>
          <a:ln>
            <a:noFill/>
          </a:ln>
        </p:spPr>
      </p:pic>
      <p:cxnSp>
        <p:nvCxnSpPr>
          <p:cNvPr id="836" name="Google Shape;836;p121"/>
          <p:cNvCxnSpPr/>
          <p:nvPr/>
        </p:nvCxnSpPr>
        <p:spPr>
          <a:xfrm flipH="1">
            <a:off x="2883925" y="3319977"/>
            <a:ext cx="903600" cy="443100"/>
          </a:xfrm>
          <a:prstGeom prst="straightConnector1">
            <a:avLst/>
          </a:prstGeom>
          <a:noFill/>
          <a:ln w="9525" cap="flat" cmpd="sng">
            <a:solidFill>
              <a:srgbClr val="FC3E3F"/>
            </a:solidFill>
            <a:prstDash val="dot"/>
            <a:round/>
            <a:headEnd type="none" w="med" len="med"/>
            <a:tailEnd type="triangle" w="med" len="med"/>
          </a:ln>
        </p:spPr>
      </p:cxnSp>
      <p:pic>
        <p:nvPicPr>
          <p:cNvPr id="837" name="Google Shape;837;p121" descr="networking.eps"/>
          <p:cNvPicPr preferRelativeResize="0"/>
          <p:nvPr/>
        </p:nvPicPr>
        <p:blipFill rotWithShape="1">
          <a:blip r:embed="rId7">
            <a:alphaModFix/>
          </a:blip>
          <a:srcRect/>
          <a:stretch/>
        </p:blipFill>
        <p:spPr>
          <a:xfrm>
            <a:off x="3590225" y="3865825"/>
            <a:ext cx="443100" cy="443100"/>
          </a:xfrm>
          <a:prstGeom prst="rect">
            <a:avLst/>
          </a:prstGeom>
          <a:noFill/>
          <a:ln>
            <a:noFill/>
          </a:ln>
        </p:spPr>
      </p:pic>
      <p:pic>
        <p:nvPicPr>
          <p:cNvPr id="838" name="Google Shape;838;p121" descr="DevOps-Team.eps"/>
          <p:cNvPicPr preferRelativeResize="0"/>
          <p:nvPr/>
        </p:nvPicPr>
        <p:blipFill rotWithShape="1">
          <a:blip r:embed="rId5">
            <a:alphaModFix/>
          </a:blip>
          <a:srcRect/>
          <a:stretch/>
        </p:blipFill>
        <p:spPr>
          <a:xfrm>
            <a:off x="4639999" y="3843178"/>
            <a:ext cx="717000" cy="488400"/>
          </a:xfrm>
          <a:prstGeom prst="rect">
            <a:avLst/>
          </a:prstGeom>
          <a:noFill/>
          <a:ln>
            <a:noFill/>
          </a:ln>
        </p:spPr>
      </p:pic>
      <p:cxnSp>
        <p:nvCxnSpPr>
          <p:cNvPr id="839" name="Google Shape;839;p121"/>
          <p:cNvCxnSpPr/>
          <p:nvPr/>
        </p:nvCxnSpPr>
        <p:spPr>
          <a:xfrm>
            <a:off x="3787525" y="3319977"/>
            <a:ext cx="5700" cy="467100"/>
          </a:xfrm>
          <a:prstGeom prst="straightConnector1">
            <a:avLst/>
          </a:prstGeom>
          <a:noFill/>
          <a:ln w="9525" cap="flat" cmpd="sng">
            <a:solidFill>
              <a:srgbClr val="FC3E3F"/>
            </a:solidFill>
            <a:prstDash val="dot"/>
            <a:round/>
            <a:headEnd type="none" w="med" len="med"/>
            <a:tailEnd type="triangle" w="med" len="med"/>
          </a:ln>
        </p:spPr>
      </p:cxnSp>
      <p:cxnSp>
        <p:nvCxnSpPr>
          <p:cNvPr id="840" name="Google Shape;840;p121"/>
          <p:cNvCxnSpPr/>
          <p:nvPr/>
        </p:nvCxnSpPr>
        <p:spPr>
          <a:xfrm>
            <a:off x="3787525" y="3319977"/>
            <a:ext cx="984600" cy="501000"/>
          </a:xfrm>
          <a:prstGeom prst="straightConnector1">
            <a:avLst/>
          </a:prstGeom>
          <a:noFill/>
          <a:ln w="9525" cap="flat" cmpd="sng">
            <a:solidFill>
              <a:srgbClr val="FC3E3F"/>
            </a:solidFill>
            <a:prstDash val="dot"/>
            <a:round/>
            <a:headEnd type="none" w="med" len="med"/>
            <a:tailEnd type="triangle" w="med" len="med"/>
          </a:ln>
        </p:spPr>
      </p:cxnSp>
      <p:cxnSp>
        <p:nvCxnSpPr>
          <p:cNvPr id="841" name="Google Shape;841;p121"/>
          <p:cNvCxnSpPr/>
          <p:nvPr/>
        </p:nvCxnSpPr>
        <p:spPr>
          <a:xfrm rot="10800000" flipH="1">
            <a:off x="2616617" y="2178585"/>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842" name="Google Shape;842;p121"/>
          <p:cNvCxnSpPr/>
          <p:nvPr/>
        </p:nvCxnSpPr>
        <p:spPr>
          <a:xfrm>
            <a:off x="2622264" y="1123991"/>
            <a:ext cx="0" cy="1065900"/>
          </a:xfrm>
          <a:prstGeom prst="straightConnector1">
            <a:avLst/>
          </a:prstGeom>
          <a:noFill/>
          <a:ln w="9525" cap="flat" cmpd="sng">
            <a:solidFill>
              <a:srgbClr val="E6B8AF"/>
            </a:solidFill>
            <a:prstDash val="solid"/>
            <a:round/>
            <a:headEnd type="none" w="sm" len="sm"/>
            <a:tailEnd type="none" w="sm" len="sm"/>
          </a:ln>
        </p:spPr>
      </p:cxnSp>
      <p:sp>
        <p:nvSpPr>
          <p:cNvPr id="843" name="Google Shape;843;p121"/>
          <p:cNvSpPr txBox="1"/>
          <p:nvPr/>
        </p:nvSpPr>
        <p:spPr>
          <a:xfrm>
            <a:off x="5714578" y="627206"/>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844" name="Google Shape;844;p121"/>
          <p:cNvSpPr txBox="1"/>
          <p:nvPr/>
        </p:nvSpPr>
        <p:spPr>
          <a:xfrm>
            <a:off x="1868683" y="516934"/>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845" name="Google Shape;845;p121"/>
          <p:cNvSpPr/>
          <p:nvPr/>
        </p:nvSpPr>
        <p:spPr>
          <a:xfrm>
            <a:off x="3899880" y="1329325"/>
            <a:ext cx="4266000" cy="1057200"/>
          </a:xfrm>
          <a:prstGeom prst="wedgeRectCallout">
            <a:avLst>
              <a:gd name="adj1" fmla="val -49069"/>
              <a:gd name="adj2" fmla="val 85949"/>
            </a:avLst>
          </a:prstGeom>
          <a:solidFill>
            <a:srgbClr val="CCCCCC"/>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latin typeface="Open Sans"/>
                <a:ea typeface="Open Sans"/>
                <a:cs typeface="Open Sans"/>
                <a:sym typeface="Open Sans"/>
              </a:rPr>
              <a:t>  MODULES ARE “TOOLS IN THE TOOLKIT”</a:t>
            </a:r>
            <a:endParaRPr sz="1200" b="1">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Python, Powershell, or any language</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Extend Ansible simplicity to the entire stack</a:t>
            </a:r>
            <a:endParaRPr sz="1200">
              <a:latin typeface="Open Sans"/>
              <a:ea typeface="Open Sans"/>
              <a:cs typeface="Open Sans"/>
              <a:sym typeface="Open Sans"/>
            </a:endParaRPr>
          </a:p>
        </p:txBody>
      </p:sp>
      <p:sp>
        <p:nvSpPr>
          <p:cNvPr id="846" name="Google Shape;846;p121"/>
          <p:cNvSpPr txBox="1"/>
          <p:nvPr/>
        </p:nvSpPr>
        <p:spPr>
          <a:xfrm>
            <a:off x="3331810" y="3155086"/>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FC3E3F"/>
                </a:solidFill>
                <a:latin typeface="Overpass"/>
                <a:ea typeface="Overpass"/>
                <a:cs typeface="Overpass"/>
                <a:sym typeface="Overpass"/>
              </a:rPr>
              <a:t>MODULES</a:t>
            </a:r>
            <a:endParaRPr sz="800">
              <a:solidFill>
                <a:srgbClr val="FC3E3F"/>
              </a:solidFill>
              <a:latin typeface="Overpass"/>
              <a:ea typeface="Overpass"/>
              <a:cs typeface="Overpass"/>
              <a:sym typeface="Overpass"/>
            </a:endParaRPr>
          </a:p>
        </p:txBody>
      </p:sp>
      <p:sp>
        <p:nvSpPr>
          <p:cNvPr id="847" name="Google Shape;847;p121"/>
          <p:cNvSpPr txBox="1"/>
          <p:nvPr/>
        </p:nvSpPr>
        <p:spPr>
          <a:xfrm>
            <a:off x="2428260" y="4362686"/>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CORE</a:t>
            </a:r>
            <a:endParaRPr sz="800">
              <a:latin typeface="Overpass"/>
              <a:ea typeface="Overpass"/>
              <a:cs typeface="Overpass"/>
              <a:sym typeface="Overpass"/>
            </a:endParaRPr>
          </a:p>
        </p:txBody>
      </p:sp>
      <p:sp>
        <p:nvSpPr>
          <p:cNvPr id="848" name="Google Shape;848;p121"/>
          <p:cNvSpPr txBox="1"/>
          <p:nvPr/>
        </p:nvSpPr>
        <p:spPr>
          <a:xfrm>
            <a:off x="3356085" y="4362686"/>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NETWORK</a:t>
            </a:r>
            <a:endParaRPr sz="800">
              <a:latin typeface="Overpass"/>
              <a:ea typeface="Overpass"/>
              <a:cs typeface="Overpass"/>
              <a:sym typeface="Overpass"/>
            </a:endParaRPr>
          </a:p>
        </p:txBody>
      </p:sp>
      <p:sp>
        <p:nvSpPr>
          <p:cNvPr id="849" name="Google Shape;849;p121"/>
          <p:cNvSpPr txBox="1"/>
          <p:nvPr/>
        </p:nvSpPr>
        <p:spPr>
          <a:xfrm>
            <a:off x="4542810" y="4362686"/>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COMMUNITY</a:t>
            </a:r>
            <a:endParaRPr sz="800">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Google Shape;854;p122" descr="cloud.eps"/>
          <p:cNvPicPr preferRelativeResize="0"/>
          <p:nvPr/>
        </p:nvPicPr>
        <p:blipFill rotWithShape="1">
          <a:blip r:embed="rId3">
            <a:alphaModFix/>
          </a:blip>
          <a:srcRect/>
          <a:stretch/>
        </p:blipFill>
        <p:spPr>
          <a:xfrm>
            <a:off x="5605439" y="939415"/>
            <a:ext cx="1645200" cy="847800"/>
          </a:xfrm>
          <a:prstGeom prst="rect">
            <a:avLst/>
          </a:prstGeom>
          <a:noFill/>
          <a:ln>
            <a:noFill/>
          </a:ln>
        </p:spPr>
      </p:pic>
      <p:sp>
        <p:nvSpPr>
          <p:cNvPr id="855" name="Google Shape;855;p122"/>
          <p:cNvSpPr/>
          <p:nvPr/>
        </p:nvSpPr>
        <p:spPr>
          <a:xfrm>
            <a:off x="3048376" y="2020278"/>
            <a:ext cx="2539500" cy="2093700"/>
          </a:xfrm>
          <a:prstGeom prst="rect">
            <a:avLst/>
          </a:prstGeom>
          <a:noFill/>
          <a:ln w="28575" cap="flat" cmpd="sng">
            <a:solidFill>
              <a:srgbClr val="F4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56" name="Google Shape;856;p122"/>
          <p:cNvSpPr/>
          <p:nvPr/>
        </p:nvSpPr>
        <p:spPr>
          <a:xfrm>
            <a:off x="3059613" y="2033313"/>
            <a:ext cx="2546700" cy="309900"/>
          </a:xfrm>
          <a:prstGeom prst="rect">
            <a:avLst/>
          </a:prstGeom>
          <a:solidFill>
            <a:srgbClr val="F4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857" name="Google Shape;857;p122"/>
          <p:cNvCxnSpPr/>
          <p:nvPr/>
        </p:nvCxnSpPr>
        <p:spPr>
          <a:xfrm>
            <a:off x="5830512" y="1935008"/>
            <a:ext cx="0" cy="2323500"/>
          </a:xfrm>
          <a:prstGeom prst="straightConnector1">
            <a:avLst/>
          </a:prstGeom>
          <a:noFill/>
          <a:ln w="19050" cap="flat" cmpd="sng">
            <a:solidFill>
              <a:srgbClr val="D9D9D9"/>
            </a:solidFill>
            <a:prstDash val="dash"/>
            <a:round/>
            <a:headEnd type="none" w="sm" len="sm"/>
            <a:tailEnd type="none" w="sm" len="sm"/>
          </a:ln>
        </p:spPr>
      </p:cxnSp>
      <p:sp>
        <p:nvSpPr>
          <p:cNvPr id="858" name="Google Shape;858;p122"/>
          <p:cNvSpPr/>
          <p:nvPr/>
        </p:nvSpPr>
        <p:spPr>
          <a:xfrm>
            <a:off x="3066695" y="2087041"/>
            <a:ext cx="2438400" cy="20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verpass"/>
                <a:ea typeface="Overpass"/>
                <a:cs typeface="Overpass"/>
                <a:sym typeface="Overpass"/>
              </a:rPr>
              <a:t>ANSIBLE AUTOMATION ENGINE</a:t>
            </a:r>
            <a:endParaRPr sz="1000" b="1">
              <a:solidFill>
                <a:srgbClr val="FFFFFF"/>
              </a:solidFill>
              <a:latin typeface="Overpass"/>
              <a:ea typeface="Overpass"/>
              <a:cs typeface="Overpass"/>
              <a:sym typeface="Overpass"/>
            </a:endParaRPr>
          </a:p>
        </p:txBody>
      </p:sp>
      <p:pic>
        <p:nvPicPr>
          <p:cNvPr id="859" name="Google Shape;859;p122" descr="db.eps"/>
          <p:cNvPicPr preferRelativeResize="0"/>
          <p:nvPr/>
        </p:nvPicPr>
        <p:blipFill rotWithShape="1">
          <a:blip r:embed="rId4">
            <a:alphaModFix amt="23000"/>
          </a:blip>
          <a:srcRect/>
          <a:stretch/>
        </p:blipFill>
        <p:spPr>
          <a:xfrm>
            <a:off x="3730673" y="950267"/>
            <a:ext cx="730800" cy="626700"/>
          </a:xfrm>
          <a:prstGeom prst="rect">
            <a:avLst/>
          </a:prstGeom>
          <a:noFill/>
          <a:ln>
            <a:noFill/>
          </a:ln>
        </p:spPr>
      </p:pic>
      <p:sp>
        <p:nvSpPr>
          <p:cNvPr id="860" name="Google Shape;860;p122"/>
          <p:cNvSpPr txBox="1"/>
          <p:nvPr/>
        </p:nvSpPr>
        <p:spPr>
          <a:xfrm>
            <a:off x="3800357" y="1428192"/>
            <a:ext cx="591300" cy="17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FFFFFF"/>
                </a:solidFill>
                <a:latin typeface="Open Sans"/>
                <a:ea typeface="Open Sans"/>
                <a:cs typeface="Open Sans"/>
                <a:sym typeface="Open Sans"/>
              </a:rPr>
              <a:t>CMDB </a:t>
            </a:r>
            <a:endParaRPr sz="800"/>
          </a:p>
        </p:txBody>
      </p:sp>
      <p:cxnSp>
        <p:nvCxnSpPr>
          <p:cNvPr id="861" name="Google Shape;861;p122"/>
          <p:cNvCxnSpPr/>
          <p:nvPr/>
        </p:nvCxnSpPr>
        <p:spPr>
          <a:xfrm rot="10800000" flipH="1">
            <a:off x="2251057" y="3637646"/>
            <a:ext cx="730800" cy="6600"/>
          </a:xfrm>
          <a:prstGeom prst="straightConnector1">
            <a:avLst/>
          </a:prstGeom>
          <a:noFill/>
          <a:ln w="9525" cap="flat" cmpd="sng">
            <a:solidFill>
              <a:srgbClr val="E6B8AF"/>
            </a:solidFill>
            <a:prstDash val="solid"/>
            <a:round/>
            <a:headEnd type="none" w="sm" len="sm"/>
            <a:tailEnd type="triangle" w="lg" len="lg"/>
          </a:ln>
        </p:spPr>
      </p:cxnSp>
      <p:cxnSp>
        <p:nvCxnSpPr>
          <p:cNvPr id="862" name="Google Shape;862;p122"/>
          <p:cNvCxnSpPr/>
          <p:nvPr/>
        </p:nvCxnSpPr>
        <p:spPr>
          <a:xfrm>
            <a:off x="5631295" y="2723958"/>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863" name="Google Shape;863;p122"/>
          <p:cNvCxnSpPr/>
          <p:nvPr/>
        </p:nvCxnSpPr>
        <p:spPr>
          <a:xfrm>
            <a:off x="5631295" y="3587701"/>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864" name="Google Shape;864;p122"/>
          <p:cNvCxnSpPr/>
          <p:nvPr/>
        </p:nvCxnSpPr>
        <p:spPr>
          <a:xfrm>
            <a:off x="2014881" y="3143081"/>
            <a:ext cx="966900" cy="0"/>
          </a:xfrm>
          <a:prstGeom prst="straightConnector1">
            <a:avLst/>
          </a:prstGeom>
          <a:noFill/>
          <a:ln w="9525" cap="flat" cmpd="sng">
            <a:solidFill>
              <a:srgbClr val="E6B8AF"/>
            </a:solidFill>
            <a:prstDash val="solid"/>
            <a:round/>
            <a:headEnd type="none" w="sm" len="sm"/>
            <a:tailEnd type="triangle" w="lg" len="lg"/>
          </a:ln>
        </p:spPr>
      </p:cxnSp>
      <p:cxnSp>
        <p:nvCxnSpPr>
          <p:cNvPr id="865" name="Google Shape;865;p122"/>
          <p:cNvCxnSpPr/>
          <p:nvPr/>
        </p:nvCxnSpPr>
        <p:spPr>
          <a:xfrm>
            <a:off x="1926720" y="2958191"/>
            <a:ext cx="0" cy="332700"/>
          </a:xfrm>
          <a:prstGeom prst="straightConnector1">
            <a:avLst/>
          </a:prstGeom>
          <a:noFill/>
          <a:ln w="9525" cap="flat" cmpd="sng">
            <a:solidFill>
              <a:srgbClr val="E6B8AF"/>
            </a:solidFill>
            <a:prstDash val="solid"/>
            <a:round/>
            <a:headEnd type="none" w="sm" len="sm"/>
            <a:tailEnd type="triangle" w="lg" len="lg"/>
          </a:ln>
        </p:spPr>
      </p:cxnSp>
      <p:cxnSp>
        <p:nvCxnSpPr>
          <p:cNvPr id="866" name="Google Shape;866;p122"/>
          <p:cNvCxnSpPr/>
          <p:nvPr/>
        </p:nvCxnSpPr>
        <p:spPr>
          <a:xfrm>
            <a:off x="2018157" y="2955906"/>
            <a:ext cx="0" cy="192600"/>
          </a:xfrm>
          <a:prstGeom prst="straightConnector1">
            <a:avLst/>
          </a:prstGeom>
          <a:noFill/>
          <a:ln w="9525" cap="flat" cmpd="sng">
            <a:solidFill>
              <a:srgbClr val="E6B8AF"/>
            </a:solidFill>
            <a:prstDash val="solid"/>
            <a:round/>
            <a:headEnd type="none" w="sm" len="sm"/>
            <a:tailEnd type="none" w="sm" len="sm"/>
          </a:ln>
        </p:spPr>
      </p:cxnSp>
      <p:cxnSp>
        <p:nvCxnSpPr>
          <p:cNvPr id="867" name="Google Shape;867;p122"/>
          <p:cNvCxnSpPr/>
          <p:nvPr/>
        </p:nvCxnSpPr>
        <p:spPr>
          <a:xfrm rot="10800000" flipH="1">
            <a:off x="2586655" y="2793960"/>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868" name="Google Shape;868;p122"/>
          <p:cNvCxnSpPr/>
          <p:nvPr/>
        </p:nvCxnSpPr>
        <p:spPr>
          <a:xfrm>
            <a:off x="2795610" y="2516175"/>
            <a:ext cx="186900" cy="0"/>
          </a:xfrm>
          <a:prstGeom prst="straightConnector1">
            <a:avLst/>
          </a:prstGeom>
          <a:noFill/>
          <a:ln w="9525" cap="flat" cmpd="sng">
            <a:solidFill>
              <a:srgbClr val="E6B8AF"/>
            </a:solidFill>
            <a:prstDash val="solid"/>
            <a:round/>
            <a:headEnd type="none" w="sm" len="sm"/>
            <a:tailEnd type="triangle" w="lg" len="lg"/>
          </a:ln>
        </p:spPr>
      </p:cxnSp>
      <p:cxnSp>
        <p:nvCxnSpPr>
          <p:cNvPr id="869" name="Google Shape;869;p122"/>
          <p:cNvCxnSpPr/>
          <p:nvPr/>
        </p:nvCxnSpPr>
        <p:spPr>
          <a:xfrm>
            <a:off x="2805773" y="1828596"/>
            <a:ext cx="0" cy="687600"/>
          </a:xfrm>
          <a:prstGeom prst="straightConnector1">
            <a:avLst/>
          </a:prstGeom>
          <a:noFill/>
          <a:ln w="9525" cap="flat" cmpd="sng">
            <a:solidFill>
              <a:srgbClr val="E6B8AF"/>
            </a:solidFill>
            <a:prstDash val="solid"/>
            <a:round/>
            <a:headEnd type="none" w="sm" len="sm"/>
            <a:tailEnd type="none" w="sm" len="sm"/>
          </a:ln>
        </p:spPr>
      </p:cxnSp>
      <p:cxnSp>
        <p:nvCxnSpPr>
          <p:cNvPr id="870" name="Google Shape;870;p122"/>
          <p:cNvCxnSpPr/>
          <p:nvPr/>
        </p:nvCxnSpPr>
        <p:spPr>
          <a:xfrm rot="10800000">
            <a:off x="2795665" y="1828600"/>
            <a:ext cx="1303200" cy="0"/>
          </a:xfrm>
          <a:prstGeom prst="straightConnector1">
            <a:avLst/>
          </a:prstGeom>
          <a:noFill/>
          <a:ln w="9525" cap="flat" cmpd="sng">
            <a:solidFill>
              <a:srgbClr val="E6B8AF"/>
            </a:solidFill>
            <a:prstDash val="solid"/>
            <a:round/>
            <a:headEnd type="none" w="sm" len="sm"/>
            <a:tailEnd type="none" w="sm" len="sm"/>
          </a:ln>
        </p:spPr>
      </p:cxnSp>
      <p:cxnSp>
        <p:nvCxnSpPr>
          <p:cNvPr id="871" name="Google Shape;871;p122"/>
          <p:cNvCxnSpPr/>
          <p:nvPr/>
        </p:nvCxnSpPr>
        <p:spPr>
          <a:xfrm>
            <a:off x="4098864" y="1644077"/>
            <a:ext cx="0" cy="192600"/>
          </a:xfrm>
          <a:prstGeom prst="straightConnector1">
            <a:avLst/>
          </a:prstGeom>
          <a:noFill/>
          <a:ln w="9525" cap="flat" cmpd="sng">
            <a:solidFill>
              <a:srgbClr val="4CB1B2"/>
            </a:solidFill>
            <a:prstDash val="solid"/>
            <a:round/>
            <a:headEnd type="none" w="sm" len="sm"/>
            <a:tailEnd type="none" w="sm" len="sm"/>
          </a:ln>
        </p:spPr>
      </p:cxnSp>
      <p:pic>
        <p:nvPicPr>
          <p:cNvPr id="872" name="Google Shape;872;p122" descr="DevOps-Team.eps"/>
          <p:cNvPicPr preferRelativeResize="0"/>
          <p:nvPr/>
        </p:nvPicPr>
        <p:blipFill rotWithShape="1">
          <a:blip r:embed="rId5">
            <a:alphaModFix amt="23000"/>
          </a:blip>
          <a:srcRect/>
          <a:stretch/>
        </p:blipFill>
        <p:spPr>
          <a:xfrm>
            <a:off x="1489719" y="2093030"/>
            <a:ext cx="906300" cy="617400"/>
          </a:xfrm>
          <a:prstGeom prst="rect">
            <a:avLst/>
          </a:prstGeom>
          <a:noFill/>
          <a:ln>
            <a:noFill/>
          </a:ln>
        </p:spPr>
      </p:pic>
      <p:sp>
        <p:nvSpPr>
          <p:cNvPr id="873" name="Google Shape;873;p122"/>
          <p:cNvSpPr txBox="1"/>
          <p:nvPr/>
        </p:nvSpPr>
        <p:spPr>
          <a:xfrm>
            <a:off x="1365627" y="2710348"/>
            <a:ext cx="11592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USERS</a:t>
            </a:r>
            <a:endParaRPr sz="800">
              <a:solidFill>
                <a:srgbClr val="D9D9D9"/>
              </a:solidFill>
              <a:latin typeface="Overpass"/>
              <a:ea typeface="Overpass"/>
              <a:cs typeface="Overpass"/>
              <a:sym typeface="Overpass"/>
            </a:endParaRPr>
          </a:p>
        </p:txBody>
      </p:sp>
      <p:sp>
        <p:nvSpPr>
          <p:cNvPr id="874" name="Google Shape;874;p122"/>
          <p:cNvSpPr txBox="1"/>
          <p:nvPr/>
        </p:nvSpPr>
        <p:spPr>
          <a:xfrm>
            <a:off x="3315280" y="3010577"/>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INVENTORY</a:t>
            </a:r>
            <a:endParaRPr sz="800">
              <a:solidFill>
                <a:srgbClr val="D9D9D9"/>
              </a:solidFill>
              <a:latin typeface="Overpass"/>
              <a:ea typeface="Overpass"/>
              <a:cs typeface="Overpass"/>
              <a:sym typeface="Overpass"/>
            </a:endParaRPr>
          </a:p>
        </p:txBody>
      </p:sp>
      <p:pic>
        <p:nvPicPr>
          <p:cNvPr id="875" name="Google Shape;875;p122" descr="hosts.eps"/>
          <p:cNvPicPr preferRelativeResize="0"/>
          <p:nvPr/>
        </p:nvPicPr>
        <p:blipFill rotWithShape="1">
          <a:blip r:embed="rId6">
            <a:alphaModFix amt="37000"/>
          </a:blip>
          <a:srcRect/>
          <a:stretch/>
        </p:blipFill>
        <p:spPr>
          <a:xfrm>
            <a:off x="6177064" y="2510454"/>
            <a:ext cx="457500" cy="388200"/>
          </a:xfrm>
          <a:prstGeom prst="rect">
            <a:avLst/>
          </a:prstGeom>
          <a:noFill/>
          <a:ln>
            <a:noFill/>
          </a:ln>
        </p:spPr>
      </p:pic>
      <p:sp>
        <p:nvSpPr>
          <p:cNvPr id="876" name="Google Shape;876;p122"/>
          <p:cNvSpPr txBox="1"/>
          <p:nvPr/>
        </p:nvSpPr>
        <p:spPr>
          <a:xfrm>
            <a:off x="5937035" y="2933255"/>
            <a:ext cx="9114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HOSTS</a:t>
            </a:r>
            <a:endParaRPr sz="800">
              <a:solidFill>
                <a:srgbClr val="D9D9D9"/>
              </a:solidFill>
              <a:latin typeface="Overpass"/>
              <a:ea typeface="Overpass"/>
              <a:cs typeface="Overpass"/>
              <a:sym typeface="Overpass"/>
            </a:endParaRPr>
          </a:p>
        </p:txBody>
      </p:sp>
      <p:sp>
        <p:nvSpPr>
          <p:cNvPr id="877" name="Google Shape;877;p122"/>
          <p:cNvSpPr txBox="1"/>
          <p:nvPr/>
        </p:nvSpPr>
        <p:spPr>
          <a:xfrm>
            <a:off x="5935910" y="3849513"/>
            <a:ext cx="911400" cy="26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NETWORK DEVICES</a:t>
            </a:r>
            <a:endParaRPr sz="800" b="1">
              <a:solidFill>
                <a:srgbClr val="D9D9D9"/>
              </a:solidFill>
              <a:latin typeface="Overpass"/>
              <a:ea typeface="Overpass"/>
              <a:cs typeface="Overpass"/>
              <a:sym typeface="Overpass"/>
            </a:endParaRPr>
          </a:p>
        </p:txBody>
      </p:sp>
      <p:pic>
        <p:nvPicPr>
          <p:cNvPr id="878" name="Google Shape;878;p122" descr="networking.eps"/>
          <p:cNvPicPr preferRelativeResize="0"/>
          <p:nvPr/>
        </p:nvPicPr>
        <p:blipFill rotWithShape="1">
          <a:blip r:embed="rId7">
            <a:alphaModFix amt="37000"/>
          </a:blip>
          <a:srcRect/>
          <a:stretch/>
        </p:blipFill>
        <p:spPr>
          <a:xfrm>
            <a:off x="6182712" y="3385447"/>
            <a:ext cx="439500" cy="439500"/>
          </a:xfrm>
          <a:prstGeom prst="rect">
            <a:avLst/>
          </a:prstGeom>
          <a:noFill/>
          <a:ln>
            <a:noFill/>
          </a:ln>
        </p:spPr>
      </p:pic>
      <p:pic>
        <p:nvPicPr>
          <p:cNvPr id="879" name="Google Shape;879;p122" descr="inventory.eps"/>
          <p:cNvPicPr preferRelativeResize="0"/>
          <p:nvPr/>
        </p:nvPicPr>
        <p:blipFill rotWithShape="1">
          <a:blip r:embed="rId8">
            <a:alphaModFix/>
          </a:blip>
          <a:srcRect/>
          <a:stretch/>
        </p:blipFill>
        <p:spPr>
          <a:xfrm>
            <a:off x="3556054" y="2540438"/>
            <a:ext cx="413100" cy="441300"/>
          </a:xfrm>
          <a:prstGeom prst="rect">
            <a:avLst/>
          </a:prstGeom>
          <a:noFill/>
          <a:ln>
            <a:noFill/>
          </a:ln>
        </p:spPr>
      </p:pic>
      <p:pic>
        <p:nvPicPr>
          <p:cNvPr id="880" name="Google Shape;880;p122" descr="api.eps"/>
          <p:cNvPicPr preferRelativeResize="0"/>
          <p:nvPr/>
        </p:nvPicPr>
        <p:blipFill rotWithShape="1">
          <a:blip r:embed="rId9">
            <a:alphaModFix/>
          </a:blip>
          <a:srcRect/>
          <a:stretch/>
        </p:blipFill>
        <p:spPr>
          <a:xfrm>
            <a:off x="4614918" y="2555502"/>
            <a:ext cx="465000" cy="432900"/>
          </a:xfrm>
          <a:prstGeom prst="rect">
            <a:avLst/>
          </a:prstGeom>
          <a:noFill/>
          <a:ln>
            <a:noFill/>
          </a:ln>
        </p:spPr>
      </p:pic>
      <p:sp>
        <p:nvSpPr>
          <p:cNvPr id="881" name="Google Shape;881;p122"/>
          <p:cNvSpPr txBox="1"/>
          <p:nvPr/>
        </p:nvSpPr>
        <p:spPr>
          <a:xfrm>
            <a:off x="4645118" y="3014284"/>
            <a:ext cx="466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CLI</a:t>
            </a:r>
            <a:endParaRPr sz="800">
              <a:latin typeface="Overpass"/>
              <a:ea typeface="Overpass"/>
              <a:cs typeface="Overpass"/>
              <a:sym typeface="Overpass"/>
            </a:endParaRPr>
          </a:p>
        </p:txBody>
      </p:sp>
      <p:pic>
        <p:nvPicPr>
          <p:cNvPr id="882" name="Google Shape;882;p122" descr="tools.eps"/>
          <p:cNvPicPr preferRelativeResize="0"/>
          <p:nvPr/>
        </p:nvPicPr>
        <p:blipFill rotWithShape="1">
          <a:blip r:embed="rId10">
            <a:alphaModFix/>
          </a:blip>
          <a:srcRect/>
          <a:stretch/>
        </p:blipFill>
        <p:spPr>
          <a:xfrm>
            <a:off x="3588516" y="3382552"/>
            <a:ext cx="360000" cy="359100"/>
          </a:xfrm>
          <a:prstGeom prst="rect">
            <a:avLst/>
          </a:prstGeom>
          <a:noFill/>
          <a:ln>
            <a:noFill/>
          </a:ln>
        </p:spPr>
      </p:pic>
      <p:cxnSp>
        <p:nvCxnSpPr>
          <p:cNvPr id="883" name="Google Shape;883;p122"/>
          <p:cNvCxnSpPr/>
          <p:nvPr/>
        </p:nvCxnSpPr>
        <p:spPr>
          <a:xfrm rot="10800000">
            <a:off x="6441743" y="1852054"/>
            <a:ext cx="0" cy="297900"/>
          </a:xfrm>
          <a:prstGeom prst="straightConnector1">
            <a:avLst/>
          </a:prstGeom>
          <a:noFill/>
          <a:ln w="9525" cap="flat" cmpd="sng">
            <a:solidFill>
              <a:srgbClr val="4CB1B2"/>
            </a:solidFill>
            <a:prstDash val="solid"/>
            <a:round/>
            <a:headEnd type="none" w="sm" len="sm"/>
            <a:tailEnd type="triangle" w="lg" len="lg"/>
          </a:ln>
        </p:spPr>
      </p:cxnSp>
      <p:pic>
        <p:nvPicPr>
          <p:cNvPr id="884" name="Google Shape;884;p122" descr="cloud.eps"/>
          <p:cNvPicPr preferRelativeResize="0"/>
          <p:nvPr/>
        </p:nvPicPr>
        <p:blipFill rotWithShape="1">
          <a:blip r:embed="rId3">
            <a:alphaModFix amt="70000"/>
          </a:blip>
          <a:srcRect/>
          <a:stretch/>
        </p:blipFill>
        <p:spPr>
          <a:xfrm>
            <a:off x="1769768" y="829576"/>
            <a:ext cx="1645200" cy="847800"/>
          </a:xfrm>
          <a:prstGeom prst="rect">
            <a:avLst/>
          </a:prstGeom>
          <a:noFill/>
          <a:ln>
            <a:noFill/>
          </a:ln>
        </p:spPr>
      </p:pic>
      <p:sp>
        <p:nvSpPr>
          <p:cNvPr id="885" name="Google Shape;885;p122"/>
          <p:cNvSpPr txBox="1"/>
          <p:nvPr/>
        </p:nvSpPr>
        <p:spPr>
          <a:xfrm>
            <a:off x="1365600" y="4016031"/>
            <a:ext cx="1159200" cy="2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ANSIBLE PLAYBOOK</a:t>
            </a:r>
            <a:endParaRPr sz="800" b="1">
              <a:solidFill>
                <a:srgbClr val="D9D9D9"/>
              </a:solidFill>
              <a:latin typeface="Overpass"/>
              <a:ea typeface="Overpass"/>
              <a:cs typeface="Overpass"/>
              <a:sym typeface="Overpass"/>
            </a:endParaRPr>
          </a:p>
        </p:txBody>
      </p:sp>
      <p:pic>
        <p:nvPicPr>
          <p:cNvPr id="886" name="Google Shape;886;p122"/>
          <p:cNvPicPr preferRelativeResize="0"/>
          <p:nvPr/>
        </p:nvPicPr>
        <p:blipFill>
          <a:blip r:embed="rId11">
            <a:alphaModFix amt="28000"/>
          </a:blip>
          <a:stretch>
            <a:fillRect/>
          </a:stretch>
        </p:blipFill>
        <p:spPr>
          <a:xfrm>
            <a:off x="1557702" y="3240881"/>
            <a:ext cx="775135" cy="775135"/>
          </a:xfrm>
          <a:prstGeom prst="rect">
            <a:avLst/>
          </a:prstGeom>
          <a:noFill/>
          <a:ln>
            <a:noFill/>
          </a:ln>
        </p:spPr>
      </p:pic>
      <p:cxnSp>
        <p:nvCxnSpPr>
          <p:cNvPr id="887" name="Google Shape;887;p122"/>
          <p:cNvCxnSpPr/>
          <p:nvPr/>
        </p:nvCxnSpPr>
        <p:spPr>
          <a:xfrm rot="10800000" flipH="1">
            <a:off x="2586655" y="2792285"/>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888" name="Google Shape;888;p122"/>
          <p:cNvCxnSpPr/>
          <p:nvPr/>
        </p:nvCxnSpPr>
        <p:spPr>
          <a:xfrm>
            <a:off x="2592302" y="1737691"/>
            <a:ext cx="0" cy="1065900"/>
          </a:xfrm>
          <a:prstGeom prst="straightConnector1">
            <a:avLst/>
          </a:prstGeom>
          <a:noFill/>
          <a:ln w="9525" cap="flat" cmpd="sng">
            <a:solidFill>
              <a:srgbClr val="E6B8AF"/>
            </a:solidFill>
            <a:prstDash val="solid"/>
            <a:round/>
            <a:headEnd type="none" w="sm" len="sm"/>
            <a:tailEnd type="none" w="sm" len="sm"/>
          </a:ln>
        </p:spPr>
      </p:cxnSp>
      <p:sp>
        <p:nvSpPr>
          <p:cNvPr id="889" name="Google Shape;889;p122"/>
          <p:cNvSpPr txBox="1"/>
          <p:nvPr/>
        </p:nvSpPr>
        <p:spPr>
          <a:xfrm>
            <a:off x="5684616" y="1240906"/>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890" name="Google Shape;890;p122"/>
          <p:cNvSpPr txBox="1"/>
          <p:nvPr/>
        </p:nvSpPr>
        <p:spPr>
          <a:xfrm>
            <a:off x="1838720" y="1130634"/>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891" name="Google Shape;891;p122"/>
          <p:cNvSpPr/>
          <p:nvPr/>
        </p:nvSpPr>
        <p:spPr>
          <a:xfrm>
            <a:off x="3512393" y="1472400"/>
            <a:ext cx="4266000" cy="1057200"/>
          </a:xfrm>
          <a:prstGeom prst="wedgeRectCallout">
            <a:avLst>
              <a:gd name="adj1" fmla="val -18796"/>
              <a:gd name="adj2" fmla="val 123267"/>
            </a:avLst>
          </a:prstGeom>
          <a:solidFill>
            <a:srgbClr val="CCCCCC"/>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latin typeface="Open Sans"/>
                <a:ea typeface="Open Sans"/>
                <a:cs typeface="Open Sans"/>
                <a:sym typeface="Open Sans"/>
              </a:rPr>
              <a:t>  PLUGINS ARE “GEARS IN THE ENGINE”</a:t>
            </a:r>
            <a:endParaRPr sz="1200" b="1">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Code that plugs into the core engine</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Adaptability for various uses &amp; platforms</a:t>
            </a:r>
            <a:endParaRPr sz="1200">
              <a:latin typeface="Open Sans"/>
              <a:ea typeface="Open Sans"/>
              <a:cs typeface="Open Sans"/>
              <a:sym typeface="Open Sans"/>
            </a:endParaRPr>
          </a:p>
        </p:txBody>
      </p:sp>
      <p:sp>
        <p:nvSpPr>
          <p:cNvPr id="892" name="Google Shape;892;p122"/>
          <p:cNvSpPr txBox="1"/>
          <p:nvPr/>
        </p:nvSpPr>
        <p:spPr>
          <a:xfrm>
            <a:off x="3301847" y="3768786"/>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MODULES</a:t>
            </a:r>
            <a:endParaRPr sz="800">
              <a:solidFill>
                <a:srgbClr val="D9D9D9"/>
              </a:solidFill>
              <a:highlight>
                <a:srgbClr val="EFEFEF"/>
              </a:highlight>
              <a:latin typeface="Overpass"/>
              <a:ea typeface="Overpass"/>
              <a:cs typeface="Overpass"/>
              <a:sym typeface="Overpass"/>
            </a:endParaRPr>
          </a:p>
        </p:txBody>
      </p:sp>
      <p:sp>
        <p:nvSpPr>
          <p:cNvPr id="893" name="Google Shape;893;p122"/>
          <p:cNvSpPr txBox="1"/>
          <p:nvPr/>
        </p:nvSpPr>
        <p:spPr>
          <a:xfrm>
            <a:off x="4507492" y="3769182"/>
            <a:ext cx="730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PLUGINS</a:t>
            </a:r>
            <a:endParaRPr sz="800">
              <a:latin typeface="Overpass"/>
              <a:ea typeface="Overpass"/>
              <a:cs typeface="Overpass"/>
              <a:sym typeface="Overpass"/>
            </a:endParaRPr>
          </a:p>
        </p:txBody>
      </p:sp>
      <p:pic>
        <p:nvPicPr>
          <p:cNvPr id="894" name="Google Shape;894;p122" descr="plugin.eps"/>
          <p:cNvPicPr preferRelativeResize="0"/>
          <p:nvPr/>
        </p:nvPicPr>
        <p:blipFill rotWithShape="1">
          <a:blip r:embed="rId12">
            <a:alphaModFix/>
          </a:blip>
          <a:srcRect/>
          <a:stretch/>
        </p:blipFill>
        <p:spPr>
          <a:xfrm>
            <a:off x="4583964" y="3366278"/>
            <a:ext cx="551700" cy="3708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123" descr="cloud.eps"/>
          <p:cNvPicPr preferRelativeResize="0"/>
          <p:nvPr/>
        </p:nvPicPr>
        <p:blipFill rotWithShape="1">
          <a:blip r:embed="rId3">
            <a:alphaModFix/>
          </a:blip>
          <a:srcRect/>
          <a:stretch/>
        </p:blipFill>
        <p:spPr>
          <a:xfrm>
            <a:off x="5817889" y="689827"/>
            <a:ext cx="1645200" cy="847800"/>
          </a:xfrm>
          <a:prstGeom prst="rect">
            <a:avLst/>
          </a:prstGeom>
          <a:noFill/>
          <a:ln>
            <a:noFill/>
          </a:ln>
        </p:spPr>
      </p:pic>
      <p:sp>
        <p:nvSpPr>
          <p:cNvPr id="900" name="Google Shape;900;p123"/>
          <p:cNvSpPr/>
          <p:nvPr/>
        </p:nvSpPr>
        <p:spPr>
          <a:xfrm>
            <a:off x="3260826" y="1770690"/>
            <a:ext cx="2539500" cy="2093700"/>
          </a:xfrm>
          <a:prstGeom prst="rect">
            <a:avLst/>
          </a:prstGeom>
          <a:noFill/>
          <a:ln w="28575" cap="flat" cmpd="sng">
            <a:solidFill>
              <a:srgbClr val="F4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01" name="Google Shape;901;p123"/>
          <p:cNvSpPr/>
          <p:nvPr/>
        </p:nvSpPr>
        <p:spPr>
          <a:xfrm>
            <a:off x="3272063" y="1783725"/>
            <a:ext cx="2546700" cy="309900"/>
          </a:xfrm>
          <a:prstGeom prst="rect">
            <a:avLst/>
          </a:prstGeom>
          <a:solidFill>
            <a:srgbClr val="F4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902" name="Google Shape;902;p123"/>
          <p:cNvCxnSpPr/>
          <p:nvPr/>
        </p:nvCxnSpPr>
        <p:spPr>
          <a:xfrm>
            <a:off x="6042962" y="1685421"/>
            <a:ext cx="0" cy="2323500"/>
          </a:xfrm>
          <a:prstGeom prst="straightConnector1">
            <a:avLst/>
          </a:prstGeom>
          <a:noFill/>
          <a:ln w="19050" cap="flat" cmpd="sng">
            <a:solidFill>
              <a:srgbClr val="D9D9D9"/>
            </a:solidFill>
            <a:prstDash val="dash"/>
            <a:round/>
            <a:headEnd type="none" w="sm" len="sm"/>
            <a:tailEnd type="none" w="sm" len="sm"/>
          </a:ln>
        </p:spPr>
      </p:cxnSp>
      <p:sp>
        <p:nvSpPr>
          <p:cNvPr id="903" name="Google Shape;903;p123"/>
          <p:cNvSpPr/>
          <p:nvPr/>
        </p:nvSpPr>
        <p:spPr>
          <a:xfrm>
            <a:off x="3279145" y="1837454"/>
            <a:ext cx="2438400" cy="20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verpass"/>
                <a:ea typeface="Overpass"/>
                <a:cs typeface="Overpass"/>
                <a:sym typeface="Overpass"/>
              </a:rPr>
              <a:t>ANSIBLE AUTOMATION ENGINE</a:t>
            </a:r>
            <a:endParaRPr sz="1000" b="1">
              <a:solidFill>
                <a:srgbClr val="FFFFFF"/>
              </a:solidFill>
              <a:latin typeface="Overpass"/>
              <a:ea typeface="Overpass"/>
              <a:cs typeface="Overpass"/>
              <a:sym typeface="Overpass"/>
            </a:endParaRPr>
          </a:p>
        </p:txBody>
      </p:sp>
      <p:pic>
        <p:nvPicPr>
          <p:cNvPr id="904" name="Google Shape;904;p123" descr="db.eps"/>
          <p:cNvPicPr preferRelativeResize="0"/>
          <p:nvPr/>
        </p:nvPicPr>
        <p:blipFill rotWithShape="1">
          <a:blip r:embed="rId4">
            <a:alphaModFix amt="23000"/>
          </a:blip>
          <a:srcRect/>
          <a:stretch/>
        </p:blipFill>
        <p:spPr>
          <a:xfrm>
            <a:off x="3943123" y="700680"/>
            <a:ext cx="730800" cy="626700"/>
          </a:xfrm>
          <a:prstGeom prst="rect">
            <a:avLst/>
          </a:prstGeom>
          <a:noFill/>
          <a:ln>
            <a:noFill/>
          </a:ln>
        </p:spPr>
      </p:pic>
      <p:sp>
        <p:nvSpPr>
          <p:cNvPr id="905" name="Google Shape;905;p123"/>
          <p:cNvSpPr txBox="1"/>
          <p:nvPr/>
        </p:nvSpPr>
        <p:spPr>
          <a:xfrm>
            <a:off x="4012807" y="1178605"/>
            <a:ext cx="591300" cy="17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FFFFFF"/>
                </a:solidFill>
                <a:latin typeface="Open Sans"/>
                <a:ea typeface="Open Sans"/>
                <a:cs typeface="Open Sans"/>
                <a:sym typeface="Open Sans"/>
              </a:rPr>
              <a:t>CMDB </a:t>
            </a:r>
            <a:endParaRPr sz="800"/>
          </a:p>
        </p:txBody>
      </p:sp>
      <p:cxnSp>
        <p:nvCxnSpPr>
          <p:cNvPr id="906" name="Google Shape;906;p123"/>
          <p:cNvCxnSpPr/>
          <p:nvPr/>
        </p:nvCxnSpPr>
        <p:spPr>
          <a:xfrm rot="10800000" flipH="1">
            <a:off x="2463507" y="3388059"/>
            <a:ext cx="730800" cy="6600"/>
          </a:xfrm>
          <a:prstGeom prst="straightConnector1">
            <a:avLst/>
          </a:prstGeom>
          <a:noFill/>
          <a:ln w="9525" cap="flat" cmpd="sng">
            <a:solidFill>
              <a:srgbClr val="E6B8AF"/>
            </a:solidFill>
            <a:prstDash val="solid"/>
            <a:round/>
            <a:headEnd type="none" w="sm" len="sm"/>
            <a:tailEnd type="triangle" w="lg" len="lg"/>
          </a:ln>
        </p:spPr>
      </p:cxnSp>
      <p:cxnSp>
        <p:nvCxnSpPr>
          <p:cNvPr id="907" name="Google Shape;907;p123"/>
          <p:cNvCxnSpPr/>
          <p:nvPr/>
        </p:nvCxnSpPr>
        <p:spPr>
          <a:xfrm>
            <a:off x="5843745" y="2474371"/>
            <a:ext cx="466800" cy="0"/>
          </a:xfrm>
          <a:prstGeom prst="straightConnector1">
            <a:avLst/>
          </a:prstGeom>
          <a:noFill/>
          <a:ln w="9525" cap="flat" cmpd="sng">
            <a:solidFill>
              <a:srgbClr val="4CB1B2"/>
            </a:solidFill>
            <a:prstDash val="solid"/>
            <a:round/>
            <a:headEnd type="none" w="sm" len="sm"/>
            <a:tailEnd type="triangle" w="lg" len="lg"/>
          </a:ln>
        </p:spPr>
      </p:cxnSp>
      <p:cxnSp>
        <p:nvCxnSpPr>
          <p:cNvPr id="908" name="Google Shape;908;p123"/>
          <p:cNvCxnSpPr/>
          <p:nvPr/>
        </p:nvCxnSpPr>
        <p:spPr>
          <a:xfrm>
            <a:off x="5843745" y="3338113"/>
            <a:ext cx="466800" cy="0"/>
          </a:xfrm>
          <a:prstGeom prst="straightConnector1">
            <a:avLst/>
          </a:prstGeom>
          <a:noFill/>
          <a:ln w="9525" cap="flat" cmpd="sng">
            <a:solidFill>
              <a:srgbClr val="4CB1B2"/>
            </a:solidFill>
            <a:prstDash val="solid"/>
            <a:round/>
            <a:headEnd type="none" w="sm" len="sm"/>
            <a:tailEnd type="triangle" w="lg" len="lg"/>
          </a:ln>
        </p:spPr>
      </p:cxnSp>
      <p:cxnSp>
        <p:nvCxnSpPr>
          <p:cNvPr id="909" name="Google Shape;909;p123"/>
          <p:cNvCxnSpPr/>
          <p:nvPr/>
        </p:nvCxnSpPr>
        <p:spPr>
          <a:xfrm>
            <a:off x="2227331" y="2893493"/>
            <a:ext cx="966900" cy="0"/>
          </a:xfrm>
          <a:prstGeom prst="straightConnector1">
            <a:avLst/>
          </a:prstGeom>
          <a:noFill/>
          <a:ln w="9525" cap="flat" cmpd="sng">
            <a:solidFill>
              <a:srgbClr val="E6B8AF"/>
            </a:solidFill>
            <a:prstDash val="solid"/>
            <a:round/>
            <a:headEnd type="none" w="sm" len="sm"/>
            <a:tailEnd type="triangle" w="lg" len="lg"/>
          </a:ln>
        </p:spPr>
      </p:cxnSp>
      <p:cxnSp>
        <p:nvCxnSpPr>
          <p:cNvPr id="910" name="Google Shape;910;p123"/>
          <p:cNvCxnSpPr/>
          <p:nvPr/>
        </p:nvCxnSpPr>
        <p:spPr>
          <a:xfrm>
            <a:off x="2139170" y="2708603"/>
            <a:ext cx="0" cy="332700"/>
          </a:xfrm>
          <a:prstGeom prst="straightConnector1">
            <a:avLst/>
          </a:prstGeom>
          <a:noFill/>
          <a:ln w="9525" cap="flat" cmpd="sng">
            <a:solidFill>
              <a:srgbClr val="E6B8AF"/>
            </a:solidFill>
            <a:prstDash val="solid"/>
            <a:round/>
            <a:headEnd type="none" w="sm" len="sm"/>
            <a:tailEnd type="triangle" w="lg" len="lg"/>
          </a:ln>
        </p:spPr>
      </p:cxnSp>
      <p:cxnSp>
        <p:nvCxnSpPr>
          <p:cNvPr id="911" name="Google Shape;911;p123"/>
          <p:cNvCxnSpPr/>
          <p:nvPr/>
        </p:nvCxnSpPr>
        <p:spPr>
          <a:xfrm>
            <a:off x="2230607" y="2706319"/>
            <a:ext cx="0" cy="192600"/>
          </a:xfrm>
          <a:prstGeom prst="straightConnector1">
            <a:avLst/>
          </a:prstGeom>
          <a:noFill/>
          <a:ln w="9525" cap="flat" cmpd="sng">
            <a:solidFill>
              <a:srgbClr val="E6B8AF"/>
            </a:solidFill>
            <a:prstDash val="solid"/>
            <a:round/>
            <a:headEnd type="none" w="sm" len="sm"/>
            <a:tailEnd type="none" w="sm" len="sm"/>
          </a:ln>
        </p:spPr>
      </p:cxnSp>
      <p:cxnSp>
        <p:nvCxnSpPr>
          <p:cNvPr id="912" name="Google Shape;912;p123"/>
          <p:cNvCxnSpPr/>
          <p:nvPr/>
        </p:nvCxnSpPr>
        <p:spPr>
          <a:xfrm rot="10800000" flipH="1">
            <a:off x="2799105" y="2544372"/>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913" name="Google Shape;913;p123"/>
          <p:cNvCxnSpPr/>
          <p:nvPr/>
        </p:nvCxnSpPr>
        <p:spPr>
          <a:xfrm>
            <a:off x="3008060" y="2266588"/>
            <a:ext cx="186900" cy="0"/>
          </a:xfrm>
          <a:prstGeom prst="straightConnector1">
            <a:avLst/>
          </a:prstGeom>
          <a:noFill/>
          <a:ln w="9525" cap="flat" cmpd="sng">
            <a:solidFill>
              <a:srgbClr val="E6B8AF"/>
            </a:solidFill>
            <a:prstDash val="solid"/>
            <a:round/>
            <a:headEnd type="none" w="sm" len="sm"/>
            <a:tailEnd type="triangle" w="lg" len="lg"/>
          </a:ln>
        </p:spPr>
      </p:cxnSp>
      <p:cxnSp>
        <p:nvCxnSpPr>
          <p:cNvPr id="914" name="Google Shape;914;p123"/>
          <p:cNvCxnSpPr/>
          <p:nvPr/>
        </p:nvCxnSpPr>
        <p:spPr>
          <a:xfrm>
            <a:off x="3018223" y="1579008"/>
            <a:ext cx="0" cy="687600"/>
          </a:xfrm>
          <a:prstGeom prst="straightConnector1">
            <a:avLst/>
          </a:prstGeom>
          <a:noFill/>
          <a:ln w="9525" cap="flat" cmpd="sng">
            <a:solidFill>
              <a:srgbClr val="E6B8AF"/>
            </a:solidFill>
            <a:prstDash val="solid"/>
            <a:round/>
            <a:headEnd type="none" w="sm" len="sm"/>
            <a:tailEnd type="none" w="sm" len="sm"/>
          </a:ln>
        </p:spPr>
      </p:cxnSp>
      <p:cxnSp>
        <p:nvCxnSpPr>
          <p:cNvPr id="915" name="Google Shape;915;p123"/>
          <p:cNvCxnSpPr/>
          <p:nvPr/>
        </p:nvCxnSpPr>
        <p:spPr>
          <a:xfrm rot="10800000">
            <a:off x="3008115" y="1579012"/>
            <a:ext cx="1303200" cy="0"/>
          </a:xfrm>
          <a:prstGeom prst="straightConnector1">
            <a:avLst/>
          </a:prstGeom>
          <a:noFill/>
          <a:ln w="9525" cap="flat" cmpd="sng">
            <a:solidFill>
              <a:srgbClr val="E6B8AF"/>
            </a:solidFill>
            <a:prstDash val="solid"/>
            <a:round/>
            <a:headEnd type="none" w="sm" len="sm"/>
            <a:tailEnd type="none" w="sm" len="sm"/>
          </a:ln>
        </p:spPr>
      </p:cxnSp>
      <p:cxnSp>
        <p:nvCxnSpPr>
          <p:cNvPr id="916" name="Google Shape;916;p123"/>
          <p:cNvCxnSpPr/>
          <p:nvPr/>
        </p:nvCxnSpPr>
        <p:spPr>
          <a:xfrm>
            <a:off x="4311314" y="1394490"/>
            <a:ext cx="0" cy="192600"/>
          </a:xfrm>
          <a:prstGeom prst="straightConnector1">
            <a:avLst/>
          </a:prstGeom>
          <a:noFill/>
          <a:ln w="9525" cap="flat" cmpd="sng">
            <a:solidFill>
              <a:srgbClr val="E6B8AF"/>
            </a:solidFill>
            <a:prstDash val="solid"/>
            <a:round/>
            <a:headEnd type="none" w="sm" len="sm"/>
            <a:tailEnd type="none" w="sm" len="sm"/>
          </a:ln>
        </p:spPr>
      </p:cxnSp>
      <p:pic>
        <p:nvPicPr>
          <p:cNvPr id="917" name="Google Shape;917;p123" descr="DevOps-Team.eps"/>
          <p:cNvPicPr preferRelativeResize="0"/>
          <p:nvPr/>
        </p:nvPicPr>
        <p:blipFill rotWithShape="1">
          <a:blip r:embed="rId5">
            <a:alphaModFix amt="23000"/>
          </a:blip>
          <a:srcRect/>
          <a:stretch/>
        </p:blipFill>
        <p:spPr>
          <a:xfrm>
            <a:off x="1702169" y="1843443"/>
            <a:ext cx="906300" cy="617400"/>
          </a:xfrm>
          <a:prstGeom prst="rect">
            <a:avLst/>
          </a:prstGeom>
          <a:noFill/>
          <a:ln>
            <a:noFill/>
          </a:ln>
        </p:spPr>
      </p:pic>
      <p:sp>
        <p:nvSpPr>
          <p:cNvPr id="918" name="Google Shape;918;p123"/>
          <p:cNvSpPr txBox="1"/>
          <p:nvPr/>
        </p:nvSpPr>
        <p:spPr>
          <a:xfrm>
            <a:off x="1578077" y="2460761"/>
            <a:ext cx="11592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USERS</a:t>
            </a:r>
            <a:endParaRPr sz="800">
              <a:solidFill>
                <a:srgbClr val="D9D9D9"/>
              </a:solidFill>
              <a:latin typeface="Overpass"/>
              <a:ea typeface="Overpass"/>
              <a:cs typeface="Overpass"/>
              <a:sym typeface="Overpass"/>
            </a:endParaRPr>
          </a:p>
        </p:txBody>
      </p:sp>
      <p:pic>
        <p:nvPicPr>
          <p:cNvPr id="919" name="Google Shape;919;p123" descr="hosts.eps"/>
          <p:cNvPicPr preferRelativeResize="0"/>
          <p:nvPr/>
        </p:nvPicPr>
        <p:blipFill rotWithShape="1">
          <a:blip r:embed="rId6">
            <a:alphaModFix amt="37000"/>
          </a:blip>
          <a:srcRect/>
          <a:stretch/>
        </p:blipFill>
        <p:spPr>
          <a:xfrm>
            <a:off x="6389514" y="2260867"/>
            <a:ext cx="457500" cy="388200"/>
          </a:xfrm>
          <a:prstGeom prst="rect">
            <a:avLst/>
          </a:prstGeom>
          <a:noFill/>
          <a:ln>
            <a:noFill/>
          </a:ln>
        </p:spPr>
      </p:pic>
      <p:sp>
        <p:nvSpPr>
          <p:cNvPr id="920" name="Google Shape;920;p123"/>
          <p:cNvSpPr txBox="1"/>
          <p:nvPr/>
        </p:nvSpPr>
        <p:spPr>
          <a:xfrm>
            <a:off x="6149485" y="2683668"/>
            <a:ext cx="9114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HOSTS</a:t>
            </a:r>
            <a:endParaRPr sz="800">
              <a:solidFill>
                <a:srgbClr val="D9D9D9"/>
              </a:solidFill>
              <a:latin typeface="Overpass"/>
              <a:ea typeface="Overpass"/>
              <a:cs typeface="Overpass"/>
              <a:sym typeface="Overpass"/>
            </a:endParaRPr>
          </a:p>
        </p:txBody>
      </p:sp>
      <p:sp>
        <p:nvSpPr>
          <p:cNvPr id="921" name="Google Shape;921;p123"/>
          <p:cNvSpPr txBox="1"/>
          <p:nvPr/>
        </p:nvSpPr>
        <p:spPr>
          <a:xfrm>
            <a:off x="6148360" y="3599925"/>
            <a:ext cx="911400" cy="26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NETWORK DEVICES</a:t>
            </a:r>
            <a:endParaRPr sz="800" b="1">
              <a:solidFill>
                <a:srgbClr val="D9D9D9"/>
              </a:solidFill>
              <a:latin typeface="Overpass"/>
              <a:ea typeface="Overpass"/>
              <a:cs typeface="Overpass"/>
              <a:sym typeface="Overpass"/>
            </a:endParaRPr>
          </a:p>
        </p:txBody>
      </p:sp>
      <p:pic>
        <p:nvPicPr>
          <p:cNvPr id="922" name="Google Shape;922;p123" descr="networking.eps"/>
          <p:cNvPicPr preferRelativeResize="0"/>
          <p:nvPr/>
        </p:nvPicPr>
        <p:blipFill rotWithShape="1">
          <a:blip r:embed="rId7">
            <a:alphaModFix amt="37000"/>
          </a:blip>
          <a:srcRect/>
          <a:stretch/>
        </p:blipFill>
        <p:spPr>
          <a:xfrm>
            <a:off x="6395162" y="3135860"/>
            <a:ext cx="439500" cy="439500"/>
          </a:xfrm>
          <a:prstGeom prst="rect">
            <a:avLst/>
          </a:prstGeom>
          <a:noFill/>
          <a:ln>
            <a:noFill/>
          </a:ln>
        </p:spPr>
      </p:pic>
      <p:pic>
        <p:nvPicPr>
          <p:cNvPr id="923" name="Google Shape;923;p123" descr="api.eps"/>
          <p:cNvPicPr preferRelativeResize="0"/>
          <p:nvPr/>
        </p:nvPicPr>
        <p:blipFill rotWithShape="1">
          <a:blip r:embed="rId8">
            <a:alphaModFix/>
          </a:blip>
          <a:srcRect/>
          <a:stretch/>
        </p:blipFill>
        <p:spPr>
          <a:xfrm>
            <a:off x="4827368" y="2305915"/>
            <a:ext cx="465000" cy="432900"/>
          </a:xfrm>
          <a:prstGeom prst="rect">
            <a:avLst/>
          </a:prstGeom>
          <a:noFill/>
          <a:ln>
            <a:noFill/>
          </a:ln>
        </p:spPr>
      </p:pic>
      <p:sp>
        <p:nvSpPr>
          <p:cNvPr id="924" name="Google Shape;924;p123"/>
          <p:cNvSpPr txBox="1"/>
          <p:nvPr/>
        </p:nvSpPr>
        <p:spPr>
          <a:xfrm>
            <a:off x="4857568" y="2764696"/>
            <a:ext cx="466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24C55"/>
                </a:solidFill>
                <a:latin typeface="Overpass"/>
                <a:ea typeface="Overpass"/>
                <a:cs typeface="Overpass"/>
                <a:sym typeface="Overpass"/>
              </a:rPr>
              <a:t>CLI</a:t>
            </a:r>
            <a:endParaRPr sz="800">
              <a:latin typeface="Overpass"/>
              <a:ea typeface="Overpass"/>
              <a:cs typeface="Overpass"/>
              <a:sym typeface="Overpass"/>
            </a:endParaRPr>
          </a:p>
        </p:txBody>
      </p:sp>
      <p:pic>
        <p:nvPicPr>
          <p:cNvPr id="925" name="Google Shape;925;p123" descr="tools.eps"/>
          <p:cNvPicPr preferRelativeResize="0"/>
          <p:nvPr/>
        </p:nvPicPr>
        <p:blipFill rotWithShape="1">
          <a:blip r:embed="rId9">
            <a:alphaModFix/>
          </a:blip>
          <a:srcRect/>
          <a:stretch/>
        </p:blipFill>
        <p:spPr>
          <a:xfrm>
            <a:off x="3800966" y="3132965"/>
            <a:ext cx="360000" cy="359100"/>
          </a:xfrm>
          <a:prstGeom prst="rect">
            <a:avLst/>
          </a:prstGeom>
          <a:noFill/>
          <a:ln>
            <a:noFill/>
          </a:ln>
        </p:spPr>
      </p:pic>
      <p:cxnSp>
        <p:nvCxnSpPr>
          <p:cNvPr id="926" name="Google Shape;926;p123"/>
          <p:cNvCxnSpPr/>
          <p:nvPr/>
        </p:nvCxnSpPr>
        <p:spPr>
          <a:xfrm rot="10800000">
            <a:off x="6654193" y="1602466"/>
            <a:ext cx="0" cy="297900"/>
          </a:xfrm>
          <a:prstGeom prst="straightConnector1">
            <a:avLst/>
          </a:prstGeom>
          <a:noFill/>
          <a:ln w="9525" cap="flat" cmpd="sng">
            <a:solidFill>
              <a:srgbClr val="4CB1B2"/>
            </a:solidFill>
            <a:prstDash val="solid"/>
            <a:round/>
            <a:headEnd type="none" w="sm" len="sm"/>
            <a:tailEnd type="triangle" w="lg" len="lg"/>
          </a:ln>
        </p:spPr>
      </p:cxnSp>
      <p:pic>
        <p:nvPicPr>
          <p:cNvPr id="927" name="Google Shape;927;p123" descr="cloud.eps"/>
          <p:cNvPicPr preferRelativeResize="0"/>
          <p:nvPr/>
        </p:nvPicPr>
        <p:blipFill rotWithShape="1">
          <a:blip r:embed="rId3">
            <a:alphaModFix amt="70000"/>
          </a:blip>
          <a:srcRect/>
          <a:stretch/>
        </p:blipFill>
        <p:spPr>
          <a:xfrm>
            <a:off x="1982218" y="579988"/>
            <a:ext cx="1645200" cy="847800"/>
          </a:xfrm>
          <a:prstGeom prst="rect">
            <a:avLst/>
          </a:prstGeom>
          <a:noFill/>
          <a:ln>
            <a:noFill/>
          </a:ln>
        </p:spPr>
      </p:pic>
      <p:sp>
        <p:nvSpPr>
          <p:cNvPr id="928" name="Google Shape;928;p123"/>
          <p:cNvSpPr txBox="1"/>
          <p:nvPr/>
        </p:nvSpPr>
        <p:spPr>
          <a:xfrm>
            <a:off x="1578050" y="3766443"/>
            <a:ext cx="1159200" cy="2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ANSIBLE PLAYBOOK</a:t>
            </a:r>
            <a:endParaRPr sz="800" b="1">
              <a:solidFill>
                <a:srgbClr val="D9D9D9"/>
              </a:solidFill>
              <a:latin typeface="Overpass"/>
              <a:ea typeface="Overpass"/>
              <a:cs typeface="Overpass"/>
              <a:sym typeface="Overpass"/>
            </a:endParaRPr>
          </a:p>
        </p:txBody>
      </p:sp>
      <p:pic>
        <p:nvPicPr>
          <p:cNvPr id="929" name="Google Shape;929;p123"/>
          <p:cNvPicPr preferRelativeResize="0"/>
          <p:nvPr/>
        </p:nvPicPr>
        <p:blipFill>
          <a:blip r:embed="rId10">
            <a:alphaModFix amt="28000"/>
          </a:blip>
          <a:stretch>
            <a:fillRect/>
          </a:stretch>
        </p:blipFill>
        <p:spPr>
          <a:xfrm>
            <a:off x="1770152" y="2991293"/>
            <a:ext cx="775135" cy="775135"/>
          </a:xfrm>
          <a:prstGeom prst="rect">
            <a:avLst/>
          </a:prstGeom>
          <a:noFill/>
          <a:ln>
            <a:noFill/>
          </a:ln>
        </p:spPr>
      </p:pic>
      <p:cxnSp>
        <p:nvCxnSpPr>
          <p:cNvPr id="930" name="Google Shape;930;p123"/>
          <p:cNvCxnSpPr/>
          <p:nvPr/>
        </p:nvCxnSpPr>
        <p:spPr>
          <a:xfrm rot="10800000" flipH="1">
            <a:off x="2799105" y="2542697"/>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931" name="Google Shape;931;p123"/>
          <p:cNvCxnSpPr/>
          <p:nvPr/>
        </p:nvCxnSpPr>
        <p:spPr>
          <a:xfrm>
            <a:off x="2804752" y="1488103"/>
            <a:ext cx="0" cy="1065900"/>
          </a:xfrm>
          <a:prstGeom prst="straightConnector1">
            <a:avLst/>
          </a:prstGeom>
          <a:noFill/>
          <a:ln w="9525" cap="flat" cmpd="sng">
            <a:solidFill>
              <a:srgbClr val="E6B8AF"/>
            </a:solidFill>
            <a:prstDash val="solid"/>
            <a:round/>
            <a:headEnd type="none" w="sm" len="sm"/>
            <a:tailEnd type="none" w="sm" len="sm"/>
          </a:ln>
        </p:spPr>
      </p:cxnSp>
      <p:sp>
        <p:nvSpPr>
          <p:cNvPr id="932" name="Google Shape;932;p123"/>
          <p:cNvSpPr txBox="1"/>
          <p:nvPr/>
        </p:nvSpPr>
        <p:spPr>
          <a:xfrm>
            <a:off x="5897066" y="991318"/>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933" name="Google Shape;933;p123"/>
          <p:cNvSpPr txBox="1"/>
          <p:nvPr/>
        </p:nvSpPr>
        <p:spPr>
          <a:xfrm>
            <a:off x="2051170" y="881047"/>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934" name="Google Shape;934;p123"/>
          <p:cNvSpPr txBox="1"/>
          <p:nvPr/>
        </p:nvSpPr>
        <p:spPr>
          <a:xfrm>
            <a:off x="3514297" y="3519198"/>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MODULES</a:t>
            </a:r>
            <a:endParaRPr sz="800">
              <a:solidFill>
                <a:srgbClr val="D9D9D9"/>
              </a:solidFill>
              <a:highlight>
                <a:srgbClr val="EFEFEF"/>
              </a:highlight>
              <a:latin typeface="Overpass"/>
              <a:ea typeface="Overpass"/>
              <a:cs typeface="Overpass"/>
              <a:sym typeface="Overpass"/>
            </a:endParaRPr>
          </a:p>
        </p:txBody>
      </p:sp>
      <p:sp>
        <p:nvSpPr>
          <p:cNvPr id="935" name="Google Shape;935;p123"/>
          <p:cNvSpPr txBox="1"/>
          <p:nvPr/>
        </p:nvSpPr>
        <p:spPr>
          <a:xfrm>
            <a:off x="4719942" y="3519594"/>
            <a:ext cx="730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PLUGINS</a:t>
            </a:r>
            <a:endParaRPr sz="800">
              <a:solidFill>
                <a:srgbClr val="D9D9D9"/>
              </a:solidFill>
              <a:highlight>
                <a:srgbClr val="EFEFEF"/>
              </a:highlight>
              <a:latin typeface="Overpass"/>
              <a:ea typeface="Overpass"/>
              <a:cs typeface="Overpass"/>
              <a:sym typeface="Overpass"/>
            </a:endParaRPr>
          </a:p>
        </p:txBody>
      </p:sp>
      <p:pic>
        <p:nvPicPr>
          <p:cNvPr id="936" name="Google Shape;936;p123" descr="plugin.eps"/>
          <p:cNvPicPr preferRelativeResize="0"/>
          <p:nvPr/>
        </p:nvPicPr>
        <p:blipFill rotWithShape="1">
          <a:blip r:embed="rId11">
            <a:alphaModFix amt="37000"/>
          </a:blip>
          <a:srcRect/>
          <a:stretch/>
        </p:blipFill>
        <p:spPr>
          <a:xfrm>
            <a:off x="4796414" y="3116690"/>
            <a:ext cx="551700" cy="370800"/>
          </a:xfrm>
          <a:prstGeom prst="rect">
            <a:avLst/>
          </a:prstGeom>
          <a:noFill/>
          <a:ln>
            <a:noFill/>
          </a:ln>
        </p:spPr>
      </p:pic>
      <p:sp>
        <p:nvSpPr>
          <p:cNvPr id="937" name="Google Shape;937;p123"/>
          <p:cNvSpPr txBox="1"/>
          <p:nvPr/>
        </p:nvSpPr>
        <p:spPr>
          <a:xfrm>
            <a:off x="3527730" y="2760989"/>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INVENTORY</a:t>
            </a:r>
            <a:endParaRPr sz="800">
              <a:latin typeface="Overpass"/>
              <a:ea typeface="Overpass"/>
              <a:cs typeface="Overpass"/>
              <a:sym typeface="Overpass"/>
            </a:endParaRPr>
          </a:p>
        </p:txBody>
      </p:sp>
      <p:pic>
        <p:nvPicPr>
          <p:cNvPr id="938" name="Google Shape;938;p123" descr="inventory.eps"/>
          <p:cNvPicPr preferRelativeResize="0"/>
          <p:nvPr/>
        </p:nvPicPr>
        <p:blipFill rotWithShape="1">
          <a:blip r:embed="rId12">
            <a:alphaModFix/>
          </a:blip>
          <a:srcRect/>
          <a:stretch/>
        </p:blipFill>
        <p:spPr>
          <a:xfrm>
            <a:off x="3768504" y="2290851"/>
            <a:ext cx="413100" cy="441300"/>
          </a:xfrm>
          <a:prstGeom prst="rect">
            <a:avLst/>
          </a:prstGeom>
          <a:noFill/>
          <a:ln>
            <a:noFill/>
          </a:ln>
        </p:spPr>
      </p:pic>
      <p:sp>
        <p:nvSpPr>
          <p:cNvPr id="939" name="Google Shape;939;p123"/>
          <p:cNvSpPr/>
          <p:nvPr/>
        </p:nvSpPr>
        <p:spPr>
          <a:xfrm>
            <a:off x="4772638" y="1178613"/>
            <a:ext cx="2793300" cy="3384900"/>
          </a:xfrm>
          <a:prstGeom prst="wedgeRectCallout">
            <a:avLst>
              <a:gd name="adj1" fmla="val -66493"/>
              <a:gd name="adj2" fmla="val -7677"/>
            </a:avLst>
          </a:prstGeom>
          <a:solidFill>
            <a:srgbClr val="CCCCCC"/>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chemeClr val="dk1"/>
                </a:solidFill>
                <a:latin typeface="Open Sans"/>
                <a:ea typeface="Open Sans"/>
                <a:cs typeface="Open Sans"/>
                <a:sym typeface="Open Sans"/>
              </a:rPr>
              <a:t/>
            </a:r>
            <a:br>
              <a:rPr lang="en" sz="1200" b="1">
                <a:solidFill>
                  <a:schemeClr val="dk1"/>
                </a:solidFill>
                <a:latin typeface="Open Sans"/>
                <a:ea typeface="Open Sans"/>
                <a:cs typeface="Open Sans"/>
                <a:sym typeface="Open Sans"/>
              </a:rPr>
            </a:br>
            <a:endParaRPr sz="1200" b="1">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Open Sans"/>
                <a:ea typeface="Open Sans"/>
                <a:cs typeface="Open Sans"/>
                <a:sym typeface="Open Sans"/>
              </a:rPr>
              <a:t>   INVENTORY</a:t>
            </a:r>
            <a:br>
              <a:rPr lang="en" sz="1200" b="1">
                <a:solidFill>
                  <a:schemeClr val="dk1"/>
                </a:solidFill>
                <a:latin typeface="Open Sans"/>
                <a:ea typeface="Open Sans"/>
                <a:cs typeface="Open Sans"/>
                <a:sym typeface="Open Sans"/>
              </a:rPr>
            </a:br>
            <a:endParaRPr sz="1200" b="1">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[web]</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webserver1.example.com</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webserver2.example.com</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[db]</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dbserver1.example.com</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[switches]</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leaf01.internal.com</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leaf02.internal.com</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[firewalls]</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checkpoint01.internal.com</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[lb]</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000" b="1">
                <a:latin typeface="Roboto Mono"/>
                <a:ea typeface="Roboto Mono"/>
                <a:cs typeface="Roboto Mono"/>
                <a:sym typeface="Roboto Mono"/>
              </a:rPr>
              <a:t>  f5-01.internal.com</a:t>
            </a:r>
            <a:endParaRPr sz="1000" b="1">
              <a:latin typeface="Roboto Mono"/>
              <a:ea typeface="Roboto Mono"/>
              <a:cs typeface="Roboto Mono"/>
              <a:sym typeface="Roboto Mono"/>
            </a:endParaRPr>
          </a:p>
          <a:p>
            <a:pPr marL="0" lvl="0" indent="0" algn="l" rtl="0">
              <a:lnSpc>
                <a:spcPct val="115000"/>
              </a:lnSpc>
              <a:spcBef>
                <a:spcPts val="0"/>
              </a:spcBef>
              <a:spcAft>
                <a:spcPts val="0"/>
              </a:spcAft>
              <a:buNone/>
            </a:pPr>
            <a:endParaRPr sz="1000">
              <a:latin typeface="Courier New"/>
              <a:ea typeface="Courier New"/>
              <a:cs typeface="Courier New"/>
              <a:sym typeface="Courier New"/>
            </a:endParaRPr>
          </a:p>
          <a:p>
            <a:pPr marL="0" lvl="0" indent="0" algn="l" rtl="0">
              <a:lnSpc>
                <a:spcPct val="115000"/>
              </a:lnSpc>
              <a:spcBef>
                <a:spcPts val="0"/>
              </a:spcBef>
              <a:spcAft>
                <a:spcPts val="0"/>
              </a:spcAft>
              <a:buNone/>
            </a:pPr>
            <a:endParaRPr sz="10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24"/>
          <p:cNvSpPr/>
          <p:nvPr/>
        </p:nvSpPr>
        <p:spPr>
          <a:xfrm>
            <a:off x="3312251" y="1878315"/>
            <a:ext cx="2539500" cy="2093700"/>
          </a:xfrm>
          <a:prstGeom prst="rect">
            <a:avLst/>
          </a:prstGeom>
          <a:noFill/>
          <a:ln w="28575" cap="flat" cmpd="sng">
            <a:solidFill>
              <a:srgbClr val="F4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45" name="Google Shape;945;p124"/>
          <p:cNvSpPr/>
          <p:nvPr/>
        </p:nvSpPr>
        <p:spPr>
          <a:xfrm>
            <a:off x="3323488" y="1891350"/>
            <a:ext cx="2546700" cy="309900"/>
          </a:xfrm>
          <a:prstGeom prst="rect">
            <a:avLst/>
          </a:prstGeom>
          <a:solidFill>
            <a:srgbClr val="F4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946" name="Google Shape;946;p124"/>
          <p:cNvCxnSpPr/>
          <p:nvPr/>
        </p:nvCxnSpPr>
        <p:spPr>
          <a:xfrm>
            <a:off x="6094387" y="1793046"/>
            <a:ext cx="0" cy="2323500"/>
          </a:xfrm>
          <a:prstGeom prst="straightConnector1">
            <a:avLst/>
          </a:prstGeom>
          <a:noFill/>
          <a:ln w="19050" cap="flat" cmpd="sng">
            <a:solidFill>
              <a:srgbClr val="D9D9D9"/>
            </a:solidFill>
            <a:prstDash val="dash"/>
            <a:round/>
            <a:headEnd type="none" w="sm" len="sm"/>
            <a:tailEnd type="none" w="sm" len="sm"/>
          </a:ln>
        </p:spPr>
      </p:cxnSp>
      <p:sp>
        <p:nvSpPr>
          <p:cNvPr id="947" name="Google Shape;947;p124"/>
          <p:cNvSpPr/>
          <p:nvPr/>
        </p:nvSpPr>
        <p:spPr>
          <a:xfrm>
            <a:off x="3330570" y="1945079"/>
            <a:ext cx="2438400" cy="20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verpass"/>
                <a:ea typeface="Overpass"/>
                <a:cs typeface="Overpass"/>
                <a:sym typeface="Overpass"/>
              </a:rPr>
              <a:t>ANSIBLE AUTOMATION ENGINE</a:t>
            </a:r>
            <a:endParaRPr sz="1000" b="1">
              <a:solidFill>
                <a:srgbClr val="FFFFFF"/>
              </a:solidFill>
              <a:latin typeface="Overpass"/>
              <a:ea typeface="Overpass"/>
              <a:cs typeface="Overpass"/>
              <a:sym typeface="Overpass"/>
            </a:endParaRPr>
          </a:p>
        </p:txBody>
      </p:sp>
      <p:cxnSp>
        <p:nvCxnSpPr>
          <p:cNvPr id="948" name="Google Shape;948;p124"/>
          <p:cNvCxnSpPr/>
          <p:nvPr/>
        </p:nvCxnSpPr>
        <p:spPr>
          <a:xfrm rot="10800000" flipH="1">
            <a:off x="2514932" y="3495684"/>
            <a:ext cx="730800" cy="6600"/>
          </a:xfrm>
          <a:prstGeom prst="straightConnector1">
            <a:avLst/>
          </a:prstGeom>
          <a:noFill/>
          <a:ln w="9525" cap="flat" cmpd="sng">
            <a:solidFill>
              <a:srgbClr val="E6B8AF"/>
            </a:solidFill>
            <a:prstDash val="solid"/>
            <a:round/>
            <a:headEnd type="none" w="sm" len="sm"/>
            <a:tailEnd type="triangle" w="lg" len="lg"/>
          </a:ln>
        </p:spPr>
      </p:cxnSp>
      <p:cxnSp>
        <p:nvCxnSpPr>
          <p:cNvPr id="949" name="Google Shape;949;p124"/>
          <p:cNvCxnSpPr/>
          <p:nvPr/>
        </p:nvCxnSpPr>
        <p:spPr>
          <a:xfrm>
            <a:off x="5895170" y="2581996"/>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950" name="Google Shape;950;p124"/>
          <p:cNvCxnSpPr/>
          <p:nvPr/>
        </p:nvCxnSpPr>
        <p:spPr>
          <a:xfrm>
            <a:off x="5895170" y="3445738"/>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951" name="Google Shape;951;p124"/>
          <p:cNvCxnSpPr/>
          <p:nvPr/>
        </p:nvCxnSpPr>
        <p:spPr>
          <a:xfrm>
            <a:off x="2278756" y="3001118"/>
            <a:ext cx="966900" cy="0"/>
          </a:xfrm>
          <a:prstGeom prst="straightConnector1">
            <a:avLst/>
          </a:prstGeom>
          <a:noFill/>
          <a:ln w="9525" cap="flat" cmpd="sng">
            <a:solidFill>
              <a:srgbClr val="E6B8AF"/>
            </a:solidFill>
            <a:prstDash val="solid"/>
            <a:round/>
            <a:headEnd type="none" w="sm" len="sm"/>
            <a:tailEnd type="triangle" w="lg" len="lg"/>
          </a:ln>
        </p:spPr>
      </p:cxnSp>
      <p:cxnSp>
        <p:nvCxnSpPr>
          <p:cNvPr id="952" name="Google Shape;952;p124"/>
          <p:cNvCxnSpPr/>
          <p:nvPr/>
        </p:nvCxnSpPr>
        <p:spPr>
          <a:xfrm>
            <a:off x="2190595" y="2816228"/>
            <a:ext cx="0" cy="332700"/>
          </a:xfrm>
          <a:prstGeom prst="straightConnector1">
            <a:avLst/>
          </a:prstGeom>
          <a:noFill/>
          <a:ln w="9525" cap="flat" cmpd="sng">
            <a:solidFill>
              <a:srgbClr val="E6B8AF"/>
            </a:solidFill>
            <a:prstDash val="solid"/>
            <a:round/>
            <a:headEnd type="none" w="sm" len="sm"/>
            <a:tailEnd type="triangle" w="lg" len="lg"/>
          </a:ln>
        </p:spPr>
      </p:cxnSp>
      <p:cxnSp>
        <p:nvCxnSpPr>
          <p:cNvPr id="953" name="Google Shape;953;p124"/>
          <p:cNvCxnSpPr/>
          <p:nvPr/>
        </p:nvCxnSpPr>
        <p:spPr>
          <a:xfrm>
            <a:off x="2282032" y="2813944"/>
            <a:ext cx="0" cy="192600"/>
          </a:xfrm>
          <a:prstGeom prst="straightConnector1">
            <a:avLst/>
          </a:prstGeom>
          <a:noFill/>
          <a:ln w="9525" cap="flat" cmpd="sng">
            <a:solidFill>
              <a:srgbClr val="E6B8AF"/>
            </a:solidFill>
            <a:prstDash val="solid"/>
            <a:round/>
            <a:headEnd type="none" w="sm" len="sm"/>
            <a:tailEnd type="none" w="sm" len="sm"/>
          </a:ln>
        </p:spPr>
      </p:cxnSp>
      <p:cxnSp>
        <p:nvCxnSpPr>
          <p:cNvPr id="954" name="Google Shape;954;p124"/>
          <p:cNvCxnSpPr/>
          <p:nvPr/>
        </p:nvCxnSpPr>
        <p:spPr>
          <a:xfrm rot="10800000" flipH="1">
            <a:off x="2850530" y="2651997"/>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955" name="Google Shape;955;p124"/>
          <p:cNvCxnSpPr/>
          <p:nvPr/>
        </p:nvCxnSpPr>
        <p:spPr>
          <a:xfrm>
            <a:off x="3059485" y="2374213"/>
            <a:ext cx="186900" cy="0"/>
          </a:xfrm>
          <a:prstGeom prst="straightConnector1">
            <a:avLst/>
          </a:prstGeom>
          <a:noFill/>
          <a:ln w="9525" cap="flat" cmpd="sng">
            <a:solidFill>
              <a:srgbClr val="E6B8AF"/>
            </a:solidFill>
            <a:prstDash val="solid"/>
            <a:round/>
            <a:headEnd type="none" w="sm" len="sm"/>
            <a:tailEnd type="triangle" w="lg" len="lg"/>
          </a:ln>
        </p:spPr>
      </p:cxnSp>
      <p:cxnSp>
        <p:nvCxnSpPr>
          <p:cNvPr id="956" name="Google Shape;956;p124"/>
          <p:cNvCxnSpPr/>
          <p:nvPr/>
        </p:nvCxnSpPr>
        <p:spPr>
          <a:xfrm>
            <a:off x="3069648" y="1686633"/>
            <a:ext cx="0" cy="687600"/>
          </a:xfrm>
          <a:prstGeom prst="straightConnector1">
            <a:avLst/>
          </a:prstGeom>
          <a:noFill/>
          <a:ln w="9525" cap="flat" cmpd="sng">
            <a:solidFill>
              <a:srgbClr val="E6B8AF"/>
            </a:solidFill>
            <a:prstDash val="solid"/>
            <a:round/>
            <a:headEnd type="none" w="sm" len="sm"/>
            <a:tailEnd type="none" w="sm" len="sm"/>
          </a:ln>
        </p:spPr>
      </p:cxnSp>
      <p:cxnSp>
        <p:nvCxnSpPr>
          <p:cNvPr id="957" name="Google Shape;957;p124"/>
          <p:cNvCxnSpPr/>
          <p:nvPr/>
        </p:nvCxnSpPr>
        <p:spPr>
          <a:xfrm rot="10800000">
            <a:off x="3059540" y="1686637"/>
            <a:ext cx="1303200" cy="0"/>
          </a:xfrm>
          <a:prstGeom prst="straightConnector1">
            <a:avLst/>
          </a:prstGeom>
          <a:noFill/>
          <a:ln w="9525" cap="flat" cmpd="sng">
            <a:solidFill>
              <a:srgbClr val="E6B8AF"/>
            </a:solidFill>
            <a:prstDash val="solid"/>
            <a:round/>
            <a:headEnd type="none" w="sm" len="sm"/>
            <a:tailEnd type="none" w="sm" len="sm"/>
          </a:ln>
        </p:spPr>
      </p:cxnSp>
      <p:cxnSp>
        <p:nvCxnSpPr>
          <p:cNvPr id="958" name="Google Shape;958;p124"/>
          <p:cNvCxnSpPr/>
          <p:nvPr/>
        </p:nvCxnSpPr>
        <p:spPr>
          <a:xfrm>
            <a:off x="4362739" y="1502115"/>
            <a:ext cx="0" cy="192600"/>
          </a:xfrm>
          <a:prstGeom prst="straightConnector1">
            <a:avLst/>
          </a:prstGeom>
          <a:noFill/>
          <a:ln w="9525" cap="flat" cmpd="sng">
            <a:solidFill>
              <a:srgbClr val="E6B8AF"/>
            </a:solidFill>
            <a:prstDash val="solid"/>
            <a:round/>
            <a:headEnd type="none" w="sm" len="sm"/>
            <a:tailEnd type="none" w="sm" len="sm"/>
          </a:ln>
        </p:spPr>
      </p:cxnSp>
      <p:pic>
        <p:nvPicPr>
          <p:cNvPr id="959" name="Google Shape;959;p124" descr="DevOps-Team.eps"/>
          <p:cNvPicPr preferRelativeResize="0"/>
          <p:nvPr/>
        </p:nvPicPr>
        <p:blipFill rotWithShape="1">
          <a:blip r:embed="rId3">
            <a:alphaModFix amt="23000"/>
          </a:blip>
          <a:srcRect/>
          <a:stretch/>
        </p:blipFill>
        <p:spPr>
          <a:xfrm>
            <a:off x="1753594" y="1951068"/>
            <a:ext cx="906300" cy="617400"/>
          </a:xfrm>
          <a:prstGeom prst="rect">
            <a:avLst/>
          </a:prstGeom>
          <a:noFill/>
          <a:ln>
            <a:noFill/>
          </a:ln>
        </p:spPr>
      </p:pic>
      <p:sp>
        <p:nvSpPr>
          <p:cNvPr id="960" name="Google Shape;960;p124"/>
          <p:cNvSpPr txBox="1"/>
          <p:nvPr/>
        </p:nvSpPr>
        <p:spPr>
          <a:xfrm>
            <a:off x="1629502" y="2568386"/>
            <a:ext cx="11592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USERS</a:t>
            </a:r>
            <a:endParaRPr sz="800">
              <a:solidFill>
                <a:srgbClr val="D9D9D9"/>
              </a:solidFill>
              <a:latin typeface="Overpass"/>
              <a:ea typeface="Overpass"/>
              <a:cs typeface="Overpass"/>
              <a:sym typeface="Overpass"/>
            </a:endParaRPr>
          </a:p>
        </p:txBody>
      </p:sp>
      <p:pic>
        <p:nvPicPr>
          <p:cNvPr id="961" name="Google Shape;961;p124" descr="hosts.eps"/>
          <p:cNvPicPr preferRelativeResize="0"/>
          <p:nvPr/>
        </p:nvPicPr>
        <p:blipFill rotWithShape="1">
          <a:blip r:embed="rId4">
            <a:alphaModFix amt="37000"/>
          </a:blip>
          <a:srcRect/>
          <a:stretch/>
        </p:blipFill>
        <p:spPr>
          <a:xfrm>
            <a:off x="6440939" y="2368492"/>
            <a:ext cx="457500" cy="388200"/>
          </a:xfrm>
          <a:prstGeom prst="rect">
            <a:avLst/>
          </a:prstGeom>
          <a:noFill/>
          <a:ln>
            <a:noFill/>
          </a:ln>
        </p:spPr>
      </p:pic>
      <p:sp>
        <p:nvSpPr>
          <p:cNvPr id="962" name="Google Shape;962;p124"/>
          <p:cNvSpPr txBox="1"/>
          <p:nvPr/>
        </p:nvSpPr>
        <p:spPr>
          <a:xfrm>
            <a:off x="6200910" y="2791293"/>
            <a:ext cx="9114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HOSTS</a:t>
            </a:r>
            <a:endParaRPr sz="800">
              <a:solidFill>
                <a:srgbClr val="D9D9D9"/>
              </a:solidFill>
              <a:latin typeface="Overpass"/>
              <a:ea typeface="Overpass"/>
              <a:cs typeface="Overpass"/>
              <a:sym typeface="Overpass"/>
            </a:endParaRPr>
          </a:p>
        </p:txBody>
      </p:sp>
      <p:sp>
        <p:nvSpPr>
          <p:cNvPr id="963" name="Google Shape;963;p124"/>
          <p:cNvSpPr txBox="1"/>
          <p:nvPr/>
        </p:nvSpPr>
        <p:spPr>
          <a:xfrm>
            <a:off x="6199785" y="3707550"/>
            <a:ext cx="911400" cy="26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NETWORK DEVICES</a:t>
            </a:r>
            <a:endParaRPr sz="800" b="1">
              <a:solidFill>
                <a:srgbClr val="D9D9D9"/>
              </a:solidFill>
              <a:latin typeface="Overpass"/>
              <a:ea typeface="Overpass"/>
              <a:cs typeface="Overpass"/>
              <a:sym typeface="Overpass"/>
            </a:endParaRPr>
          </a:p>
        </p:txBody>
      </p:sp>
      <p:pic>
        <p:nvPicPr>
          <p:cNvPr id="964" name="Google Shape;964;p124" descr="networking.eps"/>
          <p:cNvPicPr preferRelativeResize="0"/>
          <p:nvPr/>
        </p:nvPicPr>
        <p:blipFill rotWithShape="1">
          <a:blip r:embed="rId5">
            <a:alphaModFix amt="37000"/>
          </a:blip>
          <a:srcRect/>
          <a:stretch/>
        </p:blipFill>
        <p:spPr>
          <a:xfrm>
            <a:off x="6446587" y="3243485"/>
            <a:ext cx="439500" cy="439500"/>
          </a:xfrm>
          <a:prstGeom prst="rect">
            <a:avLst/>
          </a:prstGeom>
          <a:noFill/>
          <a:ln>
            <a:noFill/>
          </a:ln>
        </p:spPr>
      </p:pic>
      <p:pic>
        <p:nvPicPr>
          <p:cNvPr id="965" name="Google Shape;965;p124" descr="api.eps"/>
          <p:cNvPicPr preferRelativeResize="0"/>
          <p:nvPr/>
        </p:nvPicPr>
        <p:blipFill rotWithShape="1">
          <a:blip r:embed="rId6">
            <a:alphaModFix/>
          </a:blip>
          <a:srcRect/>
          <a:stretch/>
        </p:blipFill>
        <p:spPr>
          <a:xfrm>
            <a:off x="4878793" y="2413540"/>
            <a:ext cx="465000" cy="432900"/>
          </a:xfrm>
          <a:prstGeom prst="rect">
            <a:avLst/>
          </a:prstGeom>
          <a:noFill/>
          <a:ln>
            <a:noFill/>
          </a:ln>
        </p:spPr>
      </p:pic>
      <p:sp>
        <p:nvSpPr>
          <p:cNvPr id="966" name="Google Shape;966;p124"/>
          <p:cNvSpPr txBox="1"/>
          <p:nvPr/>
        </p:nvSpPr>
        <p:spPr>
          <a:xfrm>
            <a:off x="4908993" y="2872321"/>
            <a:ext cx="466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CLI</a:t>
            </a:r>
            <a:endParaRPr sz="800">
              <a:solidFill>
                <a:srgbClr val="D9D9D9"/>
              </a:solidFill>
              <a:latin typeface="Overpass"/>
              <a:ea typeface="Overpass"/>
              <a:cs typeface="Overpass"/>
              <a:sym typeface="Overpass"/>
            </a:endParaRPr>
          </a:p>
        </p:txBody>
      </p:sp>
      <p:pic>
        <p:nvPicPr>
          <p:cNvPr id="967" name="Google Shape;967;p124" descr="tools.eps"/>
          <p:cNvPicPr preferRelativeResize="0"/>
          <p:nvPr/>
        </p:nvPicPr>
        <p:blipFill rotWithShape="1">
          <a:blip r:embed="rId7">
            <a:alphaModFix/>
          </a:blip>
          <a:srcRect/>
          <a:stretch/>
        </p:blipFill>
        <p:spPr>
          <a:xfrm>
            <a:off x="3852391" y="3240590"/>
            <a:ext cx="360000" cy="359100"/>
          </a:xfrm>
          <a:prstGeom prst="rect">
            <a:avLst/>
          </a:prstGeom>
          <a:noFill/>
          <a:ln>
            <a:noFill/>
          </a:ln>
        </p:spPr>
      </p:pic>
      <p:cxnSp>
        <p:nvCxnSpPr>
          <p:cNvPr id="968" name="Google Shape;968;p124"/>
          <p:cNvCxnSpPr/>
          <p:nvPr/>
        </p:nvCxnSpPr>
        <p:spPr>
          <a:xfrm rot="10800000">
            <a:off x="6705618" y="1710091"/>
            <a:ext cx="0" cy="297900"/>
          </a:xfrm>
          <a:prstGeom prst="straightConnector1">
            <a:avLst/>
          </a:prstGeom>
          <a:noFill/>
          <a:ln w="9525" cap="flat" cmpd="sng">
            <a:solidFill>
              <a:srgbClr val="E6B8AF"/>
            </a:solidFill>
            <a:prstDash val="solid"/>
            <a:round/>
            <a:headEnd type="none" w="sm" len="sm"/>
            <a:tailEnd type="triangle" w="lg" len="lg"/>
          </a:ln>
        </p:spPr>
      </p:cxnSp>
      <p:sp>
        <p:nvSpPr>
          <p:cNvPr id="969" name="Google Shape;969;p124"/>
          <p:cNvSpPr txBox="1"/>
          <p:nvPr/>
        </p:nvSpPr>
        <p:spPr>
          <a:xfrm>
            <a:off x="1629475" y="3874068"/>
            <a:ext cx="1159200" cy="2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ANSIBLE PLAYBOOK</a:t>
            </a:r>
            <a:endParaRPr sz="800" b="1">
              <a:solidFill>
                <a:srgbClr val="D9D9D9"/>
              </a:solidFill>
              <a:latin typeface="Overpass"/>
              <a:ea typeface="Overpass"/>
              <a:cs typeface="Overpass"/>
              <a:sym typeface="Overpass"/>
            </a:endParaRPr>
          </a:p>
        </p:txBody>
      </p:sp>
      <p:pic>
        <p:nvPicPr>
          <p:cNvPr id="970" name="Google Shape;970;p124"/>
          <p:cNvPicPr preferRelativeResize="0"/>
          <p:nvPr/>
        </p:nvPicPr>
        <p:blipFill>
          <a:blip r:embed="rId8">
            <a:alphaModFix amt="28000"/>
          </a:blip>
          <a:stretch>
            <a:fillRect/>
          </a:stretch>
        </p:blipFill>
        <p:spPr>
          <a:xfrm>
            <a:off x="1821577" y="3098918"/>
            <a:ext cx="775135" cy="775135"/>
          </a:xfrm>
          <a:prstGeom prst="rect">
            <a:avLst/>
          </a:prstGeom>
          <a:noFill/>
          <a:ln>
            <a:noFill/>
          </a:ln>
        </p:spPr>
      </p:pic>
      <p:cxnSp>
        <p:nvCxnSpPr>
          <p:cNvPr id="971" name="Google Shape;971;p124"/>
          <p:cNvCxnSpPr/>
          <p:nvPr/>
        </p:nvCxnSpPr>
        <p:spPr>
          <a:xfrm rot="10800000" flipH="1">
            <a:off x="2850530" y="2650322"/>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972" name="Google Shape;972;p124"/>
          <p:cNvCxnSpPr/>
          <p:nvPr/>
        </p:nvCxnSpPr>
        <p:spPr>
          <a:xfrm>
            <a:off x="2856177" y="1595728"/>
            <a:ext cx="0" cy="1065900"/>
          </a:xfrm>
          <a:prstGeom prst="straightConnector1">
            <a:avLst/>
          </a:prstGeom>
          <a:noFill/>
          <a:ln w="9525" cap="flat" cmpd="sng">
            <a:solidFill>
              <a:srgbClr val="E6B8AF"/>
            </a:solidFill>
            <a:prstDash val="solid"/>
            <a:round/>
            <a:headEnd type="none" w="sm" len="sm"/>
            <a:tailEnd type="none" w="sm" len="sm"/>
          </a:ln>
        </p:spPr>
      </p:cxnSp>
      <p:sp>
        <p:nvSpPr>
          <p:cNvPr id="973" name="Google Shape;973;p124"/>
          <p:cNvSpPr txBox="1"/>
          <p:nvPr/>
        </p:nvSpPr>
        <p:spPr>
          <a:xfrm>
            <a:off x="3565722" y="3626823"/>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MODULES</a:t>
            </a:r>
            <a:endParaRPr sz="800">
              <a:solidFill>
                <a:srgbClr val="D9D9D9"/>
              </a:solidFill>
              <a:highlight>
                <a:srgbClr val="EFEFEF"/>
              </a:highlight>
              <a:latin typeface="Overpass"/>
              <a:ea typeface="Overpass"/>
              <a:cs typeface="Overpass"/>
              <a:sym typeface="Overpass"/>
            </a:endParaRPr>
          </a:p>
        </p:txBody>
      </p:sp>
      <p:sp>
        <p:nvSpPr>
          <p:cNvPr id="974" name="Google Shape;974;p124"/>
          <p:cNvSpPr txBox="1"/>
          <p:nvPr/>
        </p:nvSpPr>
        <p:spPr>
          <a:xfrm>
            <a:off x="4771367" y="3627219"/>
            <a:ext cx="730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PLUGINS</a:t>
            </a:r>
            <a:endParaRPr sz="800">
              <a:solidFill>
                <a:srgbClr val="D9D9D9"/>
              </a:solidFill>
              <a:highlight>
                <a:srgbClr val="EFEFEF"/>
              </a:highlight>
              <a:latin typeface="Overpass"/>
              <a:ea typeface="Overpass"/>
              <a:cs typeface="Overpass"/>
              <a:sym typeface="Overpass"/>
            </a:endParaRPr>
          </a:p>
        </p:txBody>
      </p:sp>
      <p:pic>
        <p:nvPicPr>
          <p:cNvPr id="975" name="Google Shape;975;p124" descr="plugin.eps"/>
          <p:cNvPicPr preferRelativeResize="0"/>
          <p:nvPr/>
        </p:nvPicPr>
        <p:blipFill rotWithShape="1">
          <a:blip r:embed="rId9">
            <a:alphaModFix amt="37000"/>
          </a:blip>
          <a:srcRect/>
          <a:stretch/>
        </p:blipFill>
        <p:spPr>
          <a:xfrm>
            <a:off x="4847839" y="3224315"/>
            <a:ext cx="551700" cy="370800"/>
          </a:xfrm>
          <a:prstGeom prst="rect">
            <a:avLst/>
          </a:prstGeom>
          <a:noFill/>
          <a:ln>
            <a:noFill/>
          </a:ln>
        </p:spPr>
      </p:pic>
      <p:sp>
        <p:nvSpPr>
          <p:cNvPr id="976" name="Google Shape;976;p124"/>
          <p:cNvSpPr txBox="1"/>
          <p:nvPr/>
        </p:nvSpPr>
        <p:spPr>
          <a:xfrm>
            <a:off x="3579155" y="2868614"/>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INVENTORY</a:t>
            </a:r>
            <a:endParaRPr sz="800">
              <a:solidFill>
                <a:srgbClr val="D9D9D9"/>
              </a:solidFill>
              <a:latin typeface="Overpass"/>
              <a:ea typeface="Overpass"/>
              <a:cs typeface="Overpass"/>
              <a:sym typeface="Overpass"/>
            </a:endParaRPr>
          </a:p>
        </p:txBody>
      </p:sp>
      <p:pic>
        <p:nvPicPr>
          <p:cNvPr id="977" name="Google Shape;977;p124" descr="inventory.eps"/>
          <p:cNvPicPr preferRelativeResize="0"/>
          <p:nvPr/>
        </p:nvPicPr>
        <p:blipFill rotWithShape="1">
          <a:blip r:embed="rId10">
            <a:alphaModFix/>
          </a:blip>
          <a:srcRect/>
          <a:stretch/>
        </p:blipFill>
        <p:spPr>
          <a:xfrm>
            <a:off x="3819929" y="2398476"/>
            <a:ext cx="413100" cy="441300"/>
          </a:xfrm>
          <a:prstGeom prst="rect">
            <a:avLst/>
          </a:prstGeom>
          <a:noFill/>
          <a:ln>
            <a:noFill/>
          </a:ln>
        </p:spPr>
      </p:pic>
      <p:pic>
        <p:nvPicPr>
          <p:cNvPr id="978" name="Google Shape;978;p124" descr="cloud.eps"/>
          <p:cNvPicPr preferRelativeResize="0"/>
          <p:nvPr/>
        </p:nvPicPr>
        <p:blipFill rotWithShape="1">
          <a:blip r:embed="rId11">
            <a:alphaModFix/>
          </a:blip>
          <a:srcRect/>
          <a:stretch/>
        </p:blipFill>
        <p:spPr>
          <a:xfrm>
            <a:off x="2033643" y="687613"/>
            <a:ext cx="1645200" cy="847800"/>
          </a:xfrm>
          <a:prstGeom prst="rect">
            <a:avLst/>
          </a:prstGeom>
          <a:noFill/>
          <a:ln>
            <a:noFill/>
          </a:ln>
        </p:spPr>
      </p:pic>
      <p:sp>
        <p:nvSpPr>
          <p:cNvPr id="979" name="Google Shape;979;p124"/>
          <p:cNvSpPr txBox="1"/>
          <p:nvPr/>
        </p:nvSpPr>
        <p:spPr>
          <a:xfrm>
            <a:off x="2102595" y="988672"/>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PUBLIC / PRIVATE</a:t>
            </a:r>
            <a:br>
              <a:rPr lang="en" sz="800" b="1">
                <a:solidFill>
                  <a:srgbClr val="414E55"/>
                </a:solidFill>
                <a:latin typeface="Overpass"/>
                <a:ea typeface="Overpass"/>
                <a:cs typeface="Overpass"/>
                <a:sym typeface="Overpass"/>
              </a:rPr>
            </a:br>
            <a:r>
              <a:rPr lang="en" sz="800" b="1">
                <a:solidFill>
                  <a:srgbClr val="414E55"/>
                </a:solidFill>
                <a:latin typeface="Overpass"/>
                <a:ea typeface="Overpass"/>
                <a:cs typeface="Overpass"/>
                <a:sym typeface="Overpass"/>
              </a:rPr>
              <a:t>CLOUD</a:t>
            </a:r>
            <a:endParaRPr sz="800">
              <a:latin typeface="Overpass"/>
              <a:ea typeface="Overpass"/>
              <a:cs typeface="Overpass"/>
              <a:sym typeface="Overpass"/>
            </a:endParaRPr>
          </a:p>
        </p:txBody>
      </p:sp>
      <p:pic>
        <p:nvPicPr>
          <p:cNvPr id="980" name="Google Shape;980;p124" descr="cloud.eps"/>
          <p:cNvPicPr preferRelativeResize="0"/>
          <p:nvPr/>
        </p:nvPicPr>
        <p:blipFill rotWithShape="1">
          <a:blip r:embed="rId11">
            <a:alphaModFix/>
          </a:blip>
          <a:srcRect/>
          <a:stretch/>
        </p:blipFill>
        <p:spPr>
          <a:xfrm>
            <a:off x="5869314" y="797452"/>
            <a:ext cx="1645200" cy="847800"/>
          </a:xfrm>
          <a:prstGeom prst="rect">
            <a:avLst/>
          </a:prstGeom>
          <a:noFill/>
          <a:ln>
            <a:noFill/>
          </a:ln>
        </p:spPr>
      </p:pic>
      <p:sp>
        <p:nvSpPr>
          <p:cNvPr id="981" name="Google Shape;981;p124"/>
          <p:cNvSpPr txBox="1"/>
          <p:nvPr/>
        </p:nvSpPr>
        <p:spPr>
          <a:xfrm>
            <a:off x="5948491" y="1098943"/>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PUBLIC / PRIVATE</a:t>
            </a:r>
            <a:br>
              <a:rPr lang="en" sz="800" b="1">
                <a:solidFill>
                  <a:srgbClr val="414E55"/>
                </a:solidFill>
                <a:latin typeface="Overpass"/>
                <a:ea typeface="Overpass"/>
                <a:cs typeface="Overpass"/>
                <a:sym typeface="Overpass"/>
              </a:rPr>
            </a:br>
            <a:r>
              <a:rPr lang="en" sz="800" b="1">
                <a:solidFill>
                  <a:srgbClr val="414E55"/>
                </a:solidFill>
                <a:latin typeface="Overpass"/>
                <a:ea typeface="Overpass"/>
                <a:cs typeface="Overpass"/>
                <a:sym typeface="Overpass"/>
              </a:rPr>
              <a:t>CLOUD</a:t>
            </a:r>
            <a:endParaRPr sz="800">
              <a:latin typeface="Overpass"/>
              <a:ea typeface="Overpass"/>
              <a:cs typeface="Overpass"/>
              <a:sym typeface="Overpass"/>
            </a:endParaRPr>
          </a:p>
        </p:txBody>
      </p:sp>
      <p:sp>
        <p:nvSpPr>
          <p:cNvPr id="982" name="Google Shape;982;p124"/>
          <p:cNvSpPr/>
          <p:nvPr/>
        </p:nvSpPr>
        <p:spPr>
          <a:xfrm>
            <a:off x="2934043" y="3398688"/>
            <a:ext cx="4266000" cy="1057200"/>
          </a:xfrm>
          <a:prstGeom prst="wedgeRectCallout">
            <a:avLst>
              <a:gd name="adj1" fmla="val -33772"/>
              <a:gd name="adj2" fmla="val -205531"/>
            </a:avLst>
          </a:prstGeom>
          <a:solidFill>
            <a:srgbClr val="CCCCCC"/>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latin typeface="Open Sans"/>
                <a:ea typeface="Open Sans"/>
                <a:cs typeface="Open Sans"/>
                <a:sym typeface="Open Sans"/>
              </a:rPr>
              <a:t>  CLOUD</a:t>
            </a:r>
            <a:endParaRPr sz="1200" b="1">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Red Hat Openstack, Red Hat Satellite, VMware, </a:t>
            </a:r>
            <a:br>
              <a:rPr lang="en" sz="1200">
                <a:latin typeface="Open Sans"/>
                <a:ea typeface="Open Sans"/>
                <a:cs typeface="Open Sans"/>
                <a:sym typeface="Open Sans"/>
              </a:rPr>
            </a:br>
            <a:r>
              <a:rPr lang="en" sz="1200">
                <a:latin typeface="Open Sans"/>
                <a:ea typeface="Open Sans"/>
                <a:cs typeface="Open Sans"/>
                <a:sym typeface="Open Sans"/>
              </a:rPr>
              <a:t>  AWS EC2, Rackspace, Google Compute Engine, Azure</a:t>
            </a:r>
            <a:endParaRPr sz="1200">
              <a:latin typeface="Open Sans"/>
              <a:ea typeface="Open Sans"/>
              <a:cs typeface="Open Sans"/>
              <a:sym typeface="Open Sans"/>
            </a:endParaRPr>
          </a:p>
        </p:txBody>
      </p:sp>
      <p:pic>
        <p:nvPicPr>
          <p:cNvPr id="983" name="Google Shape;983;p124" descr="db.eps"/>
          <p:cNvPicPr preferRelativeResize="0"/>
          <p:nvPr/>
        </p:nvPicPr>
        <p:blipFill rotWithShape="1">
          <a:blip r:embed="rId12">
            <a:alphaModFix amt="23000"/>
          </a:blip>
          <a:srcRect/>
          <a:stretch/>
        </p:blipFill>
        <p:spPr>
          <a:xfrm>
            <a:off x="3994548" y="808305"/>
            <a:ext cx="730800" cy="626700"/>
          </a:xfrm>
          <a:prstGeom prst="rect">
            <a:avLst/>
          </a:prstGeom>
          <a:noFill/>
          <a:ln>
            <a:noFill/>
          </a:ln>
        </p:spPr>
      </p:pic>
      <p:sp>
        <p:nvSpPr>
          <p:cNvPr id="984" name="Google Shape;984;p124"/>
          <p:cNvSpPr txBox="1"/>
          <p:nvPr/>
        </p:nvSpPr>
        <p:spPr>
          <a:xfrm>
            <a:off x="4064232" y="1286230"/>
            <a:ext cx="591300" cy="17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FFFFFF"/>
                </a:solidFill>
                <a:latin typeface="Open Sans"/>
                <a:ea typeface="Open Sans"/>
                <a:cs typeface="Open Sans"/>
                <a:sym typeface="Open Sans"/>
              </a:rPr>
              <a:t>CMDB </a:t>
            </a:r>
            <a:endParaRPr sz="8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5"/>
          <p:cNvSpPr/>
          <p:nvPr/>
        </p:nvSpPr>
        <p:spPr>
          <a:xfrm>
            <a:off x="3069063" y="1943403"/>
            <a:ext cx="2539500" cy="2093700"/>
          </a:xfrm>
          <a:prstGeom prst="rect">
            <a:avLst/>
          </a:prstGeom>
          <a:noFill/>
          <a:ln w="28575" cap="flat" cmpd="sng">
            <a:solidFill>
              <a:srgbClr val="F4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90" name="Google Shape;990;p125"/>
          <p:cNvSpPr/>
          <p:nvPr/>
        </p:nvSpPr>
        <p:spPr>
          <a:xfrm>
            <a:off x="3080300" y="1956438"/>
            <a:ext cx="2546700" cy="309900"/>
          </a:xfrm>
          <a:prstGeom prst="rect">
            <a:avLst/>
          </a:prstGeom>
          <a:solidFill>
            <a:srgbClr val="F4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991" name="Google Shape;991;p125"/>
          <p:cNvCxnSpPr/>
          <p:nvPr/>
        </p:nvCxnSpPr>
        <p:spPr>
          <a:xfrm>
            <a:off x="5851199" y="1858133"/>
            <a:ext cx="0" cy="2323500"/>
          </a:xfrm>
          <a:prstGeom prst="straightConnector1">
            <a:avLst/>
          </a:prstGeom>
          <a:noFill/>
          <a:ln w="19050" cap="flat" cmpd="sng">
            <a:solidFill>
              <a:srgbClr val="D9D9D9"/>
            </a:solidFill>
            <a:prstDash val="dash"/>
            <a:round/>
            <a:headEnd type="none" w="sm" len="sm"/>
            <a:tailEnd type="none" w="sm" len="sm"/>
          </a:ln>
        </p:spPr>
      </p:cxnSp>
      <p:sp>
        <p:nvSpPr>
          <p:cNvPr id="992" name="Google Shape;992;p125"/>
          <p:cNvSpPr/>
          <p:nvPr/>
        </p:nvSpPr>
        <p:spPr>
          <a:xfrm>
            <a:off x="3087383" y="2010166"/>
            <a:ext cx="2438400" cy="20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verpass"/>
                <a:ea typeface="Overpass"/>
                <a:cs typeface="Overpass"/>
                <a:sym typeface="Overpass"/>
              </a:rPr>
              <a:t>ANSIBLE AUTOMATION ENGINE</a:t>
            </a:r>
            <a:endParaRPr sz="1000" b="1">
              <a:solidFill>
                <a:srgbClr val="FFFFFF"/>
              </a:solidFill>
              <a:latin typeface="Overpass"/>
              <a:ea typeface="Overpass"/>
              <a:cs typeface="Overpass"/>
              <a:sym typeface="Overpass"/>
            </a:endParaRPr>
          </a:p>
        </p:txBody>
      </p:sp>
      <p:cxnSp>
        <p:nvCxnSpPr>
          <p:cNvPr id="993" name="Google Shape;993;p125"/>
          <p:cNvCxnSpPr/>
          <p:nvPr/>
        </p:nvCxnSpPr>
        <p:spPr>
          <a:xfrm rot="10800000" flipH="1">
            <a:off x="2271745" y="3560771"/>
            <a:ext cx="730800" cy="6600"/>
          </a:xfrm>
          <a:prstGeom prst="straightConnector1">
            <a:avLst/>
          </a:prstGeom>
          <a:noFill/>
          <a:ln w="9525" cap="flat" cmpd="sng">
            <a:solidFill>
              <a:srgbClr val="E6B8AF"/>
            </a:solidFill>
            <a:prstDash val="solid"/>
            <a:round/>
            <a:headEnd type="none" w="sm" len="sm"/>
            <a:tailEnd type="triangle" w="lg" len="lg"/>
          </a:ln>
        </p:spPr>
      </p:cxnSp>
      <p:cxnSp>
        <p:nvCxnSpPr>
          <p:cNvPr id="994" name="Google Shape;994;p125"/>
          <p:cNvCxnSpPr/>
          <p:nvPr/>
        </p:nvCxnSpPr>
        <p:spPr>
          <a:xfrm>
            <a:off x="5651983" y="2647083"/>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995" name="Google Shape;995;p125"/>
          <p:cNvCxnSpPr/>
          <p:nvPr/>
        </p:nvCxnSpPr>
        <p:spPr>
          <a:xfrm>
            <a:off x="5651983" y="3510826"/>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996" name="Google Shape;996;p125"/>
          <p:cNvCxnSpPr/>
          <p:nvPr/>
        </p:nvCxnSpPr>
        <p:spPr>
          <a:xfrm>
            <a:off x="2035568" y="3066206"/>
            <a:ext cx="966900" cy="0"/>
          </a:xfrm>
          <a:prstGeom prst="straightConnector1">
            <a:avLst/>
          </a:prstGeom>
          <a:noFill/>
          <a:ln w="9525" cap="flat" cmpd="sng">
            <a:solidFill>
              <a:srgbClr val="E6B8AF"/>
            </a:solidFill>
            <a:prstDash val="solid"/>
            <a:round/>
            <a:headEnd type="none" w="sm" len="sm"/>
            <a:tailEnd type="triangle" w="lg" len="lg"/>
          </a:ln>
        </p:spPr>
      </p:cxnSp>
      <p:cxnSp>
        <p:nvCxnSpPr>
          <p:cNvPr id="997" name="Google Shape;997;p125"/>
          <p:cNvCxnSpPr/>
          <p:nvPr/>
        </p:nvCxnSpPr>
        <p:spPr>
          <a:xfrm>
            <a:off x="1947408" y="2881316"/>
            <a:ext cx="0" cy="332700"/>
          </a:xfrm>
          <a:prstGeom prst="straightConnector1">
            <a:avLst/>
          </a:prstGeom>
          <a:noFill/>
          <a:ln w="9525" cap="flat" cmpd="sng">
            <a:solidFill>
              <a:srgbClr val="E6B8AF"/>
            </a:solidFill>
            <a:prstDash val="solid"/>
            <a:round/>
            <a:headEnd type="none" w="sm" len="sm"/>
            <a:tailEnd type="triangle" w="lg" len="lg"/>
          </a:ln>
        </p:spPr>
      </p:cxnSp>
      <p:cxnSp>
        <p:nvCxnSpPr>
          <p:cNvPr id="998" name="Google Shape;998;p125"/>
          <p:cNvCxnSpPr/>
          <p:nvPr/>
        </p:nvCxnSpPr>
        <p:spPr>
          <a:xfrm>
            <a:off x="2038844" y="2879031"/>
            <a:ext cx="0" cy="192600"/>
          </a:xfrm>
          <a:prstGeom prst="straightConnector1">
            <a:avLst/>
          </a:prstGeom>
          <a:noFill/>
          <a:ln w="9525" cap="flat" cmpd="sng">
            <a:solidFill>
              <a:srgbClr val="E6B8AF"/>
            </a:solidFill>
            <a:prstDash val="solid"/>
            <a:round/>
            <a:headEnd type="none" w="sm" len="sm"/>
            <a:tailEnd type="none" w="sm" len="sm"/>
          </a:ln>
        </p:spPr>
      </p:cxnSp>
      <p:cxnSp>
        <p:nvCxnSpPr>
          <p:cNvPr id="999" name="Google Shape;999;p125"/>
          <p:cNvCxnSpPr/>
          <p:nvPr/>
        </p:nvCxnSpPr>
        <p:spPr>
          <a:xfrm rot="10800000" flipH="1">
            <a:off x="2607342" y="2717085"/>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1000" name="Google Shape;1000;p125"/>
          <p:cNvCxnSpPr/>
          <p:nvPr/>
        </p:nvCxnSpPr>
        <p:spPr>
          <a:xfrm>
            <a:off x="2816298" y="2439300"/>
            <a:ext cx="186900" cy="0"/>
          </a:xfrm>
          <a:prstGeom prst="straightConnector1">
            <a:avLst/>
          </a:prstGeom>
          <a:noFill/>
          <a:ln w="9525" cap="flat" cmpd="sng">
            <a:solidFill>
              <a:srgbClr val="E6B8AF"/>
            </a:solidFill>
            <a:prstDash val="solid"/>
            <a:round/>
            <a:headEnd type="none" w="sm" len="sm"/>
            <a:tailEnd type="triangle" w="lg" len="lg"/>
          </a:ln>
        </p:spPr>
      </p:cxnSp>
      <p:cxnSp>
        <p:nvCxnSpPr>
          <p:cNvPr id="1001" name="Google Shape;1001;p125"/>
          <p:cNvCxnSpPr/>
          <p:nvPr/>
        </p:nvCxnSpPr>
        <p:spPr>
          <a:xfrm>
            <a:off x="2826461" y="1751721"/>
            <a:ext cx="0" cy="687600"/>
          </a:xfrm>
          <a:prstGeom prst="straightConnector1">
            <a:avLst/>
          </a:prstGeom>
          <a:noFill/>
          <a:ln w="9525" cap="flat" cmpd="sng">
            <a:solidFill>
              <a:srgbClr val="E6B8AF"/>
            </a:solidFill>
            <a:prstDash val="solid"/>
            <a:round/>
            <a:headEnd type="none" w="sm" len="sm"/>
            <a:tailEnd type="none" w="sm" len="sm"/>
          </a:ln>
        </p:spPr>
      </p:cxnSp>
      <p:cxnSp>
        <p:nvCxnSpPr>
          <p:cNvPr id="1002" name="Google Shape;1002;p125"/>
          <p:cNvCxnSpPr/>
          <p:nvPr/>
        </p:nvCxnSpPr>
        <p:spPr>
          <a:xfrm rot="10800000">
            <a:off x="2816353" y="1751725"/>
            <a:ext cx="1303200" cy="0"/>
          </a:xfrm>
          <a:prstGeom prst="straightConnector1">
            <a:avLst/>
          </a:prstGeom>
          <a:noFill/>
          <a:ln w="9525" cap="flat" cmpd="sng">
            <a:solidFill>
              <a:srgbClr val="E6B8AF"/>
            </a:solidFill>
            <a:prstDash val="solid"/>
            <a:round/>
            <a:headEnd type="none" w="sm" len="sm"/>
            <a:tailEnd type="none" w="sm" len="sm"/>
          </a:ln>
        </p:spPr>
      </p:cxnSp>
      <p:cxnSp>
        <p:nvCxnSpPr>
          <p:cNvPr id="1003" name="Google Shape;1003;p125"/>
          <p:cNvCxnSpPr/>
          <p:nvPr/>
        </p:nvCxnSpPr>
        <p:spPr>
          <a:xfrm>
            <a:off x="4119552" y="1567202"/>
            <a:ext cx="0" cy="192600"/>
          </a:xfrm>
          <a:prstGeom prst="straightConnector1">
            <a:avLst/>
          </a:prstGeom>
          <a:noFill/>
          <a:ln w="9525" cap="flat" cmpd="sng">
            <a:solidFill>
              <a:srgbClr val="E6B8AF"/>
            </a:solidFill>
            <a:prstDash val="solid"/>
            <a:round/>
            <a:headEnd type="none" w="sm" len="sm"/>
            <a:tailEnd type="none" w="sm" len="sm"/>
          </a:ln>
        </p:spPr>
      </p:cxnSp>
      <p:pic>
        <p:nvPicPr>
          <p:cNvPr id="1004" name="Google Shape;1004;p125" descr="DevOps-Team.eps"/>
          <p:cNvPicPr preferRelativeResize="0"/>
          <p:nvPr/>
        </p:nvPicPr>
        <p:blipFill rotWithShape="1">
          <a:blip r:embed="rId3">
            <a:alphaModFix amt="23000"/>
          </a:blip>
          <a:srcRect/>
          <a:stretch/>
        </p:blipFill>
        <p:spPr>
          <a:xfrm>
            <a:off x="1510406" y="2016155"/>
            <a:ext cx="906300" cy="617400"/>
          </a:xfrm>
          <a:prstGeom prst="rect">
            <a:avLst/>
          </a:prstGeom>
          <a:noFill/>
          <a:ln>
            <a:noFill/>
          </a:ln>
        </p:spPr>
      </p:pic>
      <p:sp>
        <p:nvSpPr>
          <p:cNvPr id="1005" name="Google Shape;1005;p125"/>
          <p:cNvSpPr txBox="1"/>
          <p:nvPr/>
        </p:nvSpPr>
        <p:spPr>
          <a:xfrm>
            <a:off x="1386315" y="2633473"/>
            <a:ext cx="11592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USERS</a:t>
            </a:r>
            <a:endParaRPr sz="800">
              <a:solidFill>
                <a:srgbClr val="D9D9D9"/>
              </a:solidFill>
              <a:latin typeface="Overpass"/>
              <a:ea typeface="Overpass"/>
              <a:cs typeface="Overpass"/>
              <a:sym typeface="Overpass"/>
            </a:endParaRPr>
          </a:p>
        </p:txBody>
      </p:sp>
      <p:pic>
        <p:nvPicPr>
          <p:cNvPr id="1006" name="Google Shape;1006;p125" descr="hosts.eps"/>
          <p:cNvPicPr preferRelativeResize="0"/>
          <p:nvPr/>
        </p:nvPicPr>
        <p:blipFill rotWithShape="1">
          <a:blip r:embed="rId4">
            <a:alphaModFix amt="37000"/>
          </a:blip>
          <a:srcRect/>
          <a:stretch/>
        </p:blipFill>
        <p:spPr>
          <a:xfrm>
            <a:off x="6197752" y="2433579"/>
            <a:ext cx="457500" cy="388200"/>
          </a:xfrm>
          <a:prstGeom prst="rect">
            <a:avLst/>
          </a:prstGeom>
          <a:noFill/>
          <a:ln>
            <a:noFill/>
          </a:ln>
        </p:spPr>
      </p:pic>
      <p:sp>
        <p:nvSpPr>
          <p:cNvPr id="1007" name="Google Shape;1007;p125"/>
          <p:cNvSpPr txBox="1"/>
          <p:nvPr/>
        </p:nvSpPr>
        <p:spPr>
          <a:xfrm>
            <a:off x="5957722" y="2856380"/>
            <a:ext cx="9114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HOSTS</a:t>
            </a:r>
            <a:endParaRPr sz="800">
              <a:solidFill>
                <a:srgbClr val="D9D9D9"/>
              </a:solidFill>
              <a:latin typeface="Overpass"/>
              <a:ea typeface="Overpass"/>
              <a:cs typeface="Overpass"/>
              <a:sym typeface="Overpass"/>
            </a:endParaRPr>
          </a:p>
        </p:txBody>
      </p:sp>
      <p:sp>
        <p:nvSpPr>
          <p:cNvPr id="1008" name="Google Shape;1008;p125"/>
          <p:cNvSpPr txBox="1"/>
          <p:nvPr/>
        </p:nvSpPr>
        <p:spPr>
          <a:xfrm>
            <a:off x="5956597" y="3772638"/>
            <a:ext cx="911400" cy="26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NETWORK DEVICES</a:t>
            </a:r>
            <a:endParaRPr sz="800" b="1">
              <a:solidFill>
                <a:srgbClr val="D9D9D9"/>
              </a:solidFill>
              <a:latin typeface="Overpass"/>
              <a:ea typeface="Overpass"/>
              <a:cs typeface="Overpass"/>
              <a:sym typeface="Overpass"/>
            </a:endParaRPr>
          </a:p>
        </p:txBody>
      </p:sp>
      <p:pic>
        <p:nvPicPr>
          <p:cNvPr id="1009" name="Google Shape;1009;p125" descr="networking.eps"/>
          <p:cNvPicPr preferRelativeResize="0"/>
          <p:nvPr/>
        </p:nvPicPr>
        <p:blipFill rotWithShape="1">
          <a:blip r:embed="rId5">
            <a:alphaModFix amt="37000"/>
          </a:blip>
          <a:srcRect/>
          <a:stretch/>
        </p:blipFill>
        <p:spPr>
          <a:xfrm>
            <a:off x="6203399" y="3308572"/>
            <a:ext cx="439500" cy="439500"/>
          </a:xfrm>
          <a:prstGeom prst="rect">
            <a:avLst/>
          </a:prstGeom>
          <a:noFill/>
          <a:ln>
            <a:noFill/>
          </a:ln>
        </p:spPr>
      </p:pic>
      <p:pic>
        <p:nvPicPr>
          <p:cNvPr id="1010" name="Google Shape;1010;p125" descr="api.eps"/>
          <p:cNvPicPr preferRelativeResize="0"/>
          <p:nvPr/>
        </p:nvPicPr>
        <p:blipFill rotWithShape="1">
          <a:blip r:embed="rId6">
            <a:alphaModFix/>
          </a:blip>
          <a:srcRect/>
          <a:stretch/>
        </p:blipFill>
        <p:spPr>
          <a:xfrm>
            <a:off x="4635605" y="2478627"/>
            <a:ext cx="465000" cy="432900"/>
          </a:xfrm>
          <a:prstGeom prst="rect">
            <a:avLst/>
          </a:prstGeom>
          <a:noFill/>
          <a:ln>
            <a:noFill/>
          </a:ln>
        </p:spPr>
      </p:pic>
      <p:sp>
        <p:nvSpPr>
          <p:cNvPr id="1011" name="Google Shape;1011;p125"/>
          <p:cNvSpPr txBox="1"/>
          <p:nvPr/>
        </p:nvSpPr>
        <p:spPr>
          <a:xfrm>
            <a:off x="4665805" y="2937409"/>
            <a:ext cx="466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CLI</a:t>
            </a:r>
            <a:endParaRPr sz="800">
              <a:solidFill>
                <a:srgbClr val="D9D9D9"/>
              </a:solidFill>
              <a:latin typeface="Overpass"/>
              <a:ea typeface="Overpass"/>
              <a:cs typeface="Overpass"/>
              <a:sym typeface="Overpass"/>
            </a:endParaRPr>
          </a:p>
        </p:txBody>
      </p:sp>
      <p:pic>
        <p:nvPicPr>
          <p:cNvPr id="1012" name="Google Shape;1012;p125" descr="tools.eps"/>
          <p:cNvPicPr preferRelativeResize="0"/>
          <p:nvPr/>
        </p:nvPicPr>
        <p:blipFill rotWithShape="1">
          <a:blip r:embed="rId7">
            <a:alphaModFix/>
          </a:blip>
          <a:srcRect/>
          <a:stretch/>
        </p:blipFill>
        <p:spPr>
          <a:xfrm>
            <a:off x="3609204" y="3305677"/>
            <a:ext cx="360000" cy="359100"/>
          </a:xfrm>
          <a:prstGeom prst="rect">
            <a:avLst/>
          </a:prstGeom>
          <a:noFill/>
          <a:ln>
            <a:noFill/>
          </a:ln>
        </p:spPr>
      </p:pic>
      <p:cxnSp>
        <p:nvCxnSpPr>
          <p:cNvPr id="1013" name="Google Shape;1013;p125"/>
          <p:cNvCxnSpPr/>
          <p:nvPr/>
        </p:nvCxnSpPr>
        <p:spPr>
          <a:xfrm rot="10800000">
            <a:off x="6462431" y="1775179"/>
            <a:ext cx="0" cy="297900"/>
          </a:xfrm>
          <a:prstGeom prst="straightConnector1">
            <a:avLst/>
          </a:prstGeom>
          <a:noFill/>
          <a:ln w="9525" cap="flat" cmpd="sng">
            <a:solidFill>
              <a:srgbClr val="E6B8AF"/>
            </a:solidFill>
            <a:prstDash val="solid"/>
            <a:round/>
            <a:headEnd type="none" w="sm" len="sm"/>
            <a:tailEnd type="triangle" w="lg" len="lg"/>
          </a:ln>
        </p:spPr>
      </p:cxnSp>
      <p:sp>
        <p:nvSpPr>
          <p:cNvPr id="1014" name="Google Shape;1014;p125"/>
          <p:cNvSpPr txBox="1"/>
          <p:nvPr/>
        </p:nvSpPr>
        <p:spPr>
          <a:xfrm>
            <a:off x="1386288" y="3939156"/>
            <a:ext cx="1159200" cy="2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ANSIBLE PLAYBOOK</a:t>
            </a:r>
            <a:endParaRPr sz="800" b="1">
              <a:solidFill>
                <a:srgbClr val="D9D9D9"/>
              </a:solidFill>
              <a:latin typeface="Overpass"/>
              <a:ea typeface="Overpass"/>
              <a:cs typeface="Overpass"/>
              <a:sym typeface="Overpass"/>
            </a:endParaRPr>
          </a:p>
        </p:txBody>
      </p:sp>
      <p:pic>
        <p:nvPicPr>
          <p:cNvPr id="1015" name="Google Shape;1015;p125"/>
          <p:cNvPicPr preferRelativeResize="0"/>
          <p:nvPr/>
        </p:nvPicPr>
        <p:blipFill>
          <a:blip r:embed="rId8">
            <a:alphaModFix amt="28000"/>
          </a:blip>
          <a:stretch>
            <a:fillRect/>
          </a:stretch>
        </p:blipFill>
        <p:spPr>
          <a:xfrm>
            <a:off x="1578389" y="3164006"/>
            <a:ext cx="775135" cy="775135"/>
          </a:xfrm>
          <a:prstGeom prst="rect">
            <a:avLst/>
          </a:prstGeom>
          <a:noFill/>
          <a:ln>
            <a:noFill/>
          </a:ln>
        </p:spPr>
      </p:pic>
      <p:cxnSp>
        <p:nvCxnSpPr>
          <p:cNvPr id="1016" name="Google Shape;1016;p125"/>
          <p:cNvCxnSpPr/>
          <p:nvPr/>
        </p:nvCxnSpPr>
        <p:spPr>
          <a:xfrm rot="10800000" flipH="1">
            <a:off x="2607342" y="2715410"/>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1017" name="Google Shape;1017;p125"/>
          <p:cNvCxnSpPr/>
          <p:nvPr/>
        </p:nvCxnSpPr>
        <p:spPr>
          <a:xfrm>
            <a:off x="2612989" y="1660816"/>
            <a:ext cx="0" cy="1065900"/>
          </a:xfrm>
          <a:prstGeom prst="straightConnector1">
            <a:avLst/>
          </a:prstGeom>
          <a:noFill/>
          <a:ln w="9525" cap="flat" cmpd="sng">
            <a:solidFill>
              <a:srgbClr val="E6B8AF"/>
            </a:solidFill>
            <a:prstDash val="solid"/>
            <a:round/>
            <a:headEnd type="none" w="sm" len="sm"/>
            <a:tailEnd type="none" w="sm" len="sm"/>
          </a:ln>
        </p:spPr>
      </p:cxnSp>
      <p:sp>
        <p:nvSpPr>
          <p:cNvPr id="1018" name="Google Shape;1018;p125"/>
          <p:cNvSpPr txBox="1"/>
          <p:nvPr/>
        </p:nvSpPr>
        <p:spPr>
          <a:xfrm>
            <a:off x="3322535" y="3691911"/>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MODULES</a:t>
            </a:r>
            <a:endParaRPr sz="800">
              <a:solidFill>
                <a:srgbClr val="D9D9D9"/>
              </a:solidFill>
              <a:highlight>
                <a:srgbClr val="EFEFEF"/>
              </a:highlight>
              <a:latin typeface="Overpass"/>
              <a:ea typeface="Overpass"/>
              <a:cs typeface="Overpass"/>
              <a:sym typeface="Overpass"/>
            </a:endParaRPr>
          </a:p>
        </p:txBody>
      </p:sp>
      <p:sp>
        <p:nvSpPr>
          <p:cNvPr id="1019" name="Google Shape;1019;p125"/>
          <p:cNvSpPr txBox="1"/>
          <p:nvPr/>
        </p:nvSpPr>
        <p:spPr>
          <a:xfrm>
            <a:off x="4528180" y="3692307"/>
            <a:ext cx="730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PLUGINS</a:t>
            </a:r>
            <a:endParaRPr sz="800">
              <a:solidFill>
                <a:srgbClr val="D9D9D9"/>
              </a:solidFill>
              <a:highlight>
                <a:srgbClr val="EFEFEF"/>
              </a:highlight>
              <a:latin typeface="Overpass"/>
              <a:ea typeface="Overpass"/>
              <a:cs typeface="Overpass"/>
              <a:sym typeface="Overpass"/>
            </a:endParaRPr>
          </a:p>
        </p:txBody>
      </p:sp>
      <p:pic>
        <p:nvPicPr>
          <p:cNvPr id="1020" name="Google Shape;1020;p125" descr="plugin.eps"/>
          <p:cNvPicPr preferRelativeResize="0"/>
          <p:nvPr/>
        </p:nvPicPr>
        <p:blipFill rotWithShape="1">
          <a:blip r:embed="rId9">
            <a:alphaModFix amt="37000"/>
          </a:blip>
          <a:srcRect/>
          <a:stretch/>
        </p:blipFill>
        <p:spPr>
          <a:xfrm>
            <a:off x="4604652" y="3289403"/>
            <a:ext cx="551700" cy="370800"/>
          </a:xfrm>
          <a:prstGeom prst="rect">
            <a:avLst/>
          </a:prstGeom>
          <a:noFill/>
          <a:ln>
            <a:noFill/>
          </a:ln>
        </p:spPr>
      </p:pic>
      <p:sp>
        <p:nvSpPr>
          <p:cNvPr id="1021" name="Google Shape;1021;p125"/>
          <p:cNvSpPr txBox="1"/>
          <p:nvPr/>
        </p:nvSpPr>
        <p:spPr>
          <a:xfrm>
            <a:off x="3335968" y="2933702"/>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INVENTORY</a:t>
            </a:r>
            <a:endParaRPr sz="800">
              <a:solidFill>
                <a:srgbClr val="D9D9D9"/>
              </a:solidFill>
              <a:latin typeface="Overpass"/>
              <a:ea typeface="Overpass"/>
              <a:cs typeface="Overpass"/>
              <a:sym typeface="Overpass"/>
            </a:endParaRPr>
          </a:p>
        </p:txBody>
      </p:sp>
      <p:pic>
        <p:nvPicPr>
          <p:cNvPr id="1022" name="Google Shape;1022;p125" descr="inventory.eps"/>
          <p:cNvPicPr preferRelativeResize="0"/>
          <p:nvPr/>
        </p:nvPicPr>
        <p:blipFill rotWithShape="1">
          <a:blip r:embed="rId10">
            <a:alphaModFix/>
          </a:blip>
          <a:srcRect/>
          <a:stretch/>
        </p:blipFill>
        <p:spPr>
          <a:xfrm>
            <a:off x="3576742" y="2463563"/>
            <a:ext cx="413100" cy="441300"/>
          </a:xfrm>
          <a:prstGeom prst="rect">
            <a:avLst/>
          </a:prstGeom>
          <a:noFill/>
          <a:ln>
            <a:noFill/>
          </a:ln>
        </p:spPr>
      </p:pic>
      <p:sp>
        <p:nvSpPr>
          <p:cNvPr id="1023" name="Google Shape;1023;p125"/>
          <p:cNvSpPr/>
          <p:nvPr/>
        </p:nvSpPr>
        <p:spPr>
          <a:xfrm>
            <a:off x="4412400" y="2435225"/>
            <a:ext cx="3345300" cy="775200"/>
          </a:xfrm>
          <a:prstGeom prst="wedgeRectCallout">
            <a:avLst>
              <a:gd name="adj1" fmla="val -50969"/>
              <a:gd name="adj2" fmla="val -153899"/>
            </a:avLst>
          </a:prstGeom>
          <a:solidFill>
            <a:srgbClr val="CCCCCC"/>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latin typeface="Open Sans"/>
                <a:ea typeface="Open Sans"/>
                <a:cs typeface="Open Sans"/>
                <a:sym typeface="Open Sans"/>
              </a:rPr>
              <a:t>  CMDB</a:t>
            </a:r>
            <a:endParaRPr sz="1200" b="1">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ServiceNow, Cobbler, BMC, Custom cmdb</a:t>
            </a:r>
            <a:endParaRPr sz="1200">
              <a:latin typeface="Open Sans"/>
              <a:ea typeface="Open Sans"/>
              <a:cs typeface="Open Sans"/>
              <a:sym typeface="Open Sans"/>
            </a:endParaRPr>
          </a:p>
        </p:txBody>
      </p:sp>
      <p:pic>
        <p:nvPicPr>
          <p:cNvPr id="1024" name="Google Shape;1024;p125" descr="cloud.eps"/>
          <p:cNvPicPr preferRelativeResize="0"/>
          <p:nvPr/>
        </p:nvPicPr>
        <p:blipFill rotWithShape="1">
          <a:blip r:embed="rId11">
            <a:alphaModFix/>
          </a:blip>
          <a:srcRect/>
          <a:stretch/>
        </p:blipFill>
        <p:spPr>
          <a:xfrm>
            <a:off x="5626127" y="862540"/>
            <a:ext cx="1645200" cy="847800"/>
          </a:xfrm>
          <a:prstGeom prst="rect">
            <a:avLst/>
          </a:prstGeom>
          <a:noFill/>
          <a:ln>
            <a:noFill/>
          </a:ln>
        </p:spPr>
      </p:pic>
      <p:pic>
        <p:nvPicPr>
          <p:cNvPr id="1025" name="Google Shape;1025;p125" descr="cloud.eps"/>
          <p:cNvPicPr preferRelativeResize="0"/>
          <p:nvPr/>
        </p:nvPicPr>
        <p:blipFill rotWithShape="1">
          <a:blip r:embed="rId11">
            <a:alphaModFix amt="70000"/>
          </a:blip>
          <a:srcRect/>
          <a:stretch/>
        </p:blipFill>
        <p:spPr>
          <a:xfrm>
            <a:off x="1790455" y="752701"/>
            <a:ext cx="1645200" cy="847800"/>
          </a:xfrm>
          <a:prstGeom prst="rect">
            <a:avLst/>
          </a:prstGeom>
          <a:noFill/>
          <a:ln>
            <a:noFill/>
          </a:ln>
        </p:spPr>
      </p:pic>
      <p:sp>
        <p:nvSpPr>
          <p:cNvPr id="1026" name="Google Shape;1026;p125"/>
          <p:cNvSpPr txBox="1"/>
          <p:nvPr/>
        </p:nvSpPr>
        <p:spPr>
          <a:xfrm>
            <a:off x="5705303" y="1164031"/>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1027" name="Google Shape;1027;p125"/>
          <p:cNvSpPr txBox="1"/>
          <p:nvPr/>
        </p:nvSpPr>
        <p:spPr>
          <a:xfrm>
            <a:off x="1859408" y="1053759"/>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pic>
        <p:nvPicPr>
          <p:cNvPr id="1028" name="Google Shape;1028;p125" descr="db.eps"/>
          <p:cNvPicPr preferRelativeResize="0"/>
          <p:nvPr/>
        </p:nvPicPr>
        <p:blipFill rotWithShape="1">
          <a:blip r:embed="rId12">
            <a:alphaModFix/>
          </a:blip>
          <a:srcRect/>
          <a:stretch/>
        </p:blipFill>
        <p:spPr>
          <a:xfrm>
            <a:off x="3751360" y="873392"/>
            <a:ext cx="730800" cy="626700"/>
          </a:xfrm>
          <a:prstGeom prst="rect">
            <a:avLst/>
          </a:prstGeom>
          <a:noFill/>
          <a:ln>
            <a:noFill/>
          </a:ln>
        </p:spPr>
      </p:pic>
      <p:sp>
        <p:nvSpPr>
          <p:cNvPr id="1029" name="Google Shape;1029;p125"/>
          <p:cNvSpPr txBox="1"/>
          <p:nvPr/>
        </p:nvSpPr>
        <p:spPr>
          <a:xfrm>
            <a:off x="3821095" y="1323167"/>
            <a:ext cx="591300" cy="17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FFFFFF"/>
                </a:solidFill>
                <a:latin typeface="Open Sans"/>
                <a:ea typeface="Open Sans"/>
                <a:cs typeface="Open Sans"/>
                <a:sym typeface="Open Sans"/>
              </a:rPr>
              <a:t>CMDB </a:t>
            </a:r>
            <a:endParaRPr sz="8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108"/>
          <p:cNvPicPr preferRelativeResize="0"/>
          <p:nvPr/>
        </p:nvPicPr>
        <p:blipFill>
          <a:blip r:embed="rId3">
            <a:alphaModFix/>
          </a:blip>
          <a:stretch>
            <a:fillRect/>
          </a:stretch>
        </p:blipFill>
        <p:spPr>
          <a:xfrm>
            <a:off x="4341850" y="1142375"/>
            <a:ext cx="460300" cy="460300"/>
          </a:xfrm>
          <a:prstGeom prst="rect">
            <a:avLst/>
          </a:prstGeom>
          <a:noFill/>
          <a:ln>
            <a:noFill/>
          </a:ln>
        </p:spPr>
      </p:pic>
      <p:sp>
        <p:nvSpPr>
          <p:cNvPr id="528" name="Google Shape;528;p108"/>
          <p:cNvSpPr txBox="1"/>
          <p:nvPr/>
        </p:nvSpPr>
        <p:spPr>
          <a:xfrm>
            <a:off x="1309950" y="2716150"/>
            <a:ext cx="6524100" cy="156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400"/>
              </a:spcAft>
              <a:buClr>
                <a:srgbClr val="000000"/>
              </a:buClr>
              <a:buSzPts val="1100"/>
              <a:buFont typeface="Arial"/>
              <a:buNone/>
            </a:pPr>
            <a:r>
              <a:rPr lang="en" sz="2400">
                <a:solidFill>
                  <a:srgbClr val="666666"/>
                </a:solidFill>
                <a:latin typeface="Overpass"/>
                <a:ea typeface="Overpass"/>
                <a:cs typeface="Overpass"/>
                <a:sym typeface="Overpass"/>
              </a:rPr>
              <a:t>Automation happens when one person </a:t>
            </a:r>
            <a:r>
              <a:rPr lang="en" sz="2400">
                <a:solidFill>
                  <a:srgbClr val="666666"/>
                </a:solidFill>
                <a:latin typeface="Overpass Light"/>
                <a:ea typeface="Overpass Light"/>
                <a:cs typeface="Overpass Light"/>
                <a:sym typeface="Overpass Light"/>
              </a:rPr>
              <a:t>meets </a:t>
            </a:r>
            <a:r>
              <a:rPr lang="en" sz="2400">
                <a:solidFill>
                  <a:srgbClr val="666666"/>
                </a:solidFill>
                <a:latin typeface="Overpass"/>
                <a:ea typeface="Overpass"/>
                <a:cs typeface="Overpass"/>
                <a:sym typeface="Overpass"/>
              </a:rPr>
              <a:t>a problem they never want to solve again </a:t>
            </a:r>
            <a:endParaRPr sz="2400">
              <a:solidFill>
                <a:srgbClr val="666666"/>
              </a:solidFill>
              <a:latin typeface="Overpass"/>
              <a:ea typeface="Overpass"/>
              <a:cs typeface="Overpass"/>
              <a:sym typeface="Overpass"/>
            </a:endParaRPr>
          </a:p>
        </p:txBody>
      </p:sp>
      <p:pic>
        <p:nvPicPr>
          <p:cNvPr id="529" name="Google Shape;529;p108"/>
          <p:cNvPicPr preferRelativeResize="0"/>
          <p:nvPr/>
        </p:nvPicPr>
        <p:blipFill>
          <a:blip r:embed="rId4">
            <a:alphaModFix/>
          </a:blip>
          <a:stretch>
            <a:fillRect/>
          </a:stretch>
        </p:blipFill>
        <p:spPr>
          <a:xfrm>
            <a:off x="4264050" y="1816198"/>
            <a:ext cx="615899" cy="952153"/>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6"/>
          <p:cNvSpPr/>
          <p:nvPr/>
        </p:nvSpPr>
        <p:spPr>
          <a:xfrm>
            <a:off x="3312251" y="1759315"/>
            <a:ext cx="2539500" cy="2093700"/>
          </a:xfrm>
          <a:prstGeom prst="rect">
            <a:avLst/>
          </a:prstGeom>
          <a:noFill/>
          <a:ln w="28575" cap="flat" cmpd="sng">
            <a:solidFill>
              <a:srgbClr val="F4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35" name="Google Shape;1035;p126"/>
          <p:cNvSpPr/>
          <p:nvPr/>
        </p:nvSpPr>
        <p:spPr>
          <a:xfrm>
            <a:off x="3323488" y="1772350"/>
            <a:ext cx="2546700" cy="309900"/>
          </a:xfrm>
          <a:prstGeom prst="rect">
            <a:avLst/>
          </a:prstGeom>
          <a:solidFill>
            <a:srgbClr val="F4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1036" name="Google Shape;1036;p126"/>
          <p:cNvCxnSpPr/>
          <p:nvPr/>
        </p:nvCxnSpPr>
        <p:spPr>
          <a:xfrm>
            <a:off x="6094387" y="1674046"/>
            <a:ext cx="0" cy="2323500"/>
          </a:xfrm>
          <a:prstGeom prst="straightConnector1">
            <a:avLst/>
          </a:prstGeom>
          <a:noFill/>
          <a:ln w="19050" cap="flat" cmpd="sng">
            <a:solidFill>
              <a:srgbClr val="D9D9D9"/>
            </a:solidFill>
            <a:prstDash val="dash"/>
            <a:round/>
            <a:headEnd type="none" w="sm" len="sm"/>
            <a:tailEnd type="none" w="sm" len="sm"/>
          </a:ln>
        </p:spPr>
      </p:cxnSp>
      <p:sp>
        <p:nvSpPr>
          <p:cNvPr id="1037" name="Google Shape;1037;p126"/>
          <p:cNvSpPr/>
          <p:nvPr/>
        </p:nvSpPr>
        <p:spPr>
          <a:xfrm>
            <a:off x="3330570" y="1826079"/>
            <a:ext cx="2438400" cy="20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verpass"/>
                <a:ea typeface="Overpass"/>
                <a:cs typeface="Overpass"/>
                <a:sym typeface="Overpass"/>
              </a:rPr>
              <a:t>ANSIBLE AUTOMATION ENGINE</a:t>
            </a:r>
            <a:endParaRPr sz="1000" b="1">
              <a:solidFill>
                <a:srgbClr val="FFFFFF"/>
              </a:solidFill>
              <a:latin typeface="Overpass"/>
              <a:ea typeface="Overpass"/>
              <a:cs typeface="Overpass"/>
              <a:sym typeface="Overpass"/>
            </a:endParaRPr>
          </a:p>
        </p:txBody>
      </p:sp>
      <p:cxnSp>
        <p:nvCxnSpPr>
          <p:cNvPr id="1038" name="Google Shape;1038;p126"/>
          <p:cNvCxnSpPr/>
          <p:nvPr/>
        </p:nvCxnSpPr>
        <p:spPr>
          <a:xfrm rot="10800000" flipH="1">
            <a:off x="2514932" y="3376684"/>
            <a:ext cx="730800" cy="6600"/>
          </a:xfrm>
          <a:prstGeom prst="straightConnector1">
            <a:avLst/>
          </a:prstGeom>
          <a:noFill/>
          <a:ln w="9525" cap="flat" cmpd="sng">
            <a:solidFill>
              <a:srgbClr val="E6B8AF"/>
            </a:solidFill>
            <a:prstDash val="solid"/>
            <a:round/>
            <a:headEnd type="none" w="sm" len="sm"/>
            <a:tailEnd type="triangle" w="lg" len="lg"/>
          </a:ln>
        </p:spPr>
      </p:cxnSp>
      <p:cxnSp>
        <p:nvCxnSpPr>
          <p:cNvPr id="1039" name="Google Shape;1039;p126"/>
          <p:cNvCxnSpPr/>
          <p:nvPr/>
        </p:nvCxnSpPr>
        <p:spPr>
          <a:xfrm>
            <a:off x="5895170" y="2462996"/>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1040" name="Google Shape;1040;p126"/>
          <p:cNvCxnSpPr/>
          <p:nvPr/>
        </p:nvCxnSpPr>
        <p:spPr>
          <a:xfrm>
            <a:off x="5895170" y="3326738"/>
            <a:ext cx="466800" cy="0"/>
          </a:xfrm>
          <a:prstGeom prst="straightConnector1">
            <a:avLst/>
          </a:prstGeom>
          <a:noFill/>
          <a:ln w="9525" cap="flat" cmpd="sng">
            <a:solidFill>
              <a:srgbClr val="E6B8AF"/>
            </a:solidFill>
            <a:prstDash val="solid"/>
            <a:round/>
            <a:headEnd type="none" w="sm" len="sm"/>
            <a:tailEnd type="triangle" w="lg" len="lg"/>
          </a:ln>
        </p:spPr>
      </p:cxnSp>
      <p:cxnSp>
        <p:nvCxnSpPr>
          <p:cNvPr id="1041" name="Google Shape;1041;p126"/>
          <p:cNvCxnSpPr/>
          <p:nvPr/>
        </p:nvCxnSpPr>
        <p:spPr>
          <a:xfrm>
            <a:off x="2278756" y="2882118"/>
            <a:ext cx="966900" cy="0"/>
          </a:xfrm>
          <a:prstGeom prst="straightConnector1">
            <a:avLst/>
          </a:prstGeom>
          <a:noFill/>
          <a:ln w="9525" cap="flat" cmpd="sng">
            <a:solidFill>
              <a:srgbClr val="E6B8AF"/>
            </a:solidFill>
            <a:prstDash val="solid"/>
            <a:round/>
            <a:headEnd type="none" w="sm" len="sm"/>
            <a:tailEnd type="triangle" w="lg" len="lg"/>
          </a:ln>
        </p:spPr>
      </p:cxnSp>
      <p:cxnSp>
        <p:nvCxnSpPr>
          <p:cNvPr id="1042" name="Google Shape;1042;p126"/>
          <p:cNvCxnSpPr/>
          <p:nvPr/>
        </p:nvCxnSpPr>
        <p:spPr>
          <a:xfrm>
            <a:off x="2190595" y="2697228"/>
            <a:ext cx="0" cy="332700"/>
          </a:xfrm>
          <a:prstGeom prst="straightConnector1">
            <a:avLst/>
          </a:prstGeom>
          <a:noFill/>
          <a:ln w="9525" cap="flat" cmpd="sng">
            <a:solidFill>
              <a:srgbClr val="E6B8AF"/>
            </a:solidFill>
            <a:prstDash val="solid"/>
            <a:round/>
            <a:headEnd type="none" w="sm" len="sm"/>
            <a:tailEnd type="triangle" w="lg" len="lg"/>
          </a:ln>
        </p:spPr>
      </p:cxnSp>
      <p:cxnSp>
        <p:nvCxnSpPr>
          <p:cNvPr id="1043" name="Google Shape;1043;p126"/>
          <p:cNvCxnSpPr/>
          <p:nvPr/>
        </p:nvCxnSpPr>
        <p:spPr>
          <a:xfrm>
            <a:off x="2282032" y="2694944"/>
            <a:ext cx="0" cy="192600"/>
          </a:xfrm>
          <a:prstGeom prst="straightConnector1">
            <a:avLst/>
          </a:prstGeom>
          <a:noFill/>
          <a:ln w="9525" cap="flat" cmpd="sng">
            <a:solidFill>
              <a:srgbClr val="E6B8AF"/>
            </a:solidFill>
            <a:prstDash val="solid"/>
            <a:round/>
            <a:headEnd type="none" w="sm" len="sm"/>
            <a:tailEnd type="none" w="sm" len="sm"/>
          </a:ln>
        </p:spPr>
      </p:cxnSp>
      <p:cxnSp>
        <p:nvCxnSpPr>
          <p:cNvPr id="1044" name="Google Shape;1044;p126"/>
          <p:cNvCxnSpPr/>
          <p:nvPr/>
        </p:nvCxnSpPr>
        <p:spPr>
          <a:xfrm rot="10800000" flipH="1">
            <a:off x="2850530" y="2532997"/>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1045" name="Google Shape;1045;p126"/>
          <p:cNvCxnSpPr/>
          <p:nvPr/>
        </p:nvCxnSpPr>
        <p:spPr>
          <a:xfrm>
            <a:off x="3059485" y="2255213"/>
            <a:ext cx="186900" cy="0"/>
          </a:xfrm>
          <a:prstGeom prst="straightConnector1">
            <a:avLst/>
          </a:prstGeom>
          <a:noFill/>
          <a:ln w="9525" cap="flat" cmpd="sng">
            <a:solidFill>
              <a:srgbClr val="E6B8AF"/>
            </a:solidFill>
            <a:prstDash val="solid"/>
            <a:round/>
            <a:headEnd type="none" w="sm" len="sm"/>
            <a:tailEnd type="triangle" w="lg" len="lg"/>
          </a:ln>
        </p:spPr>
      </p:cxnSp>
      <p:cxnSp>
        <p:nvCxnSpPr>
          <p:cNvPr id="1046" name="Google Shape;1046;p126"/>
          <p:cNvCxnSpPr/>
          <p:nvPr/>
        </p:nvCxnSpPr>
        <p:spPr>
          <a:xfrm>
            <a:off x="3069648" y="1567633"/>
            <a:ext cx="0" cy="687600"/>
          </a:xfrm>
          <a:prstGeom prst="straightConnector1">
            <a:avLst/>
          </a:prstGeom>
          <a:noFill/>
          <a:ln w="9525" cap="flat" cmpd="sng">
            <a:solidFill>
              <a:srgbClr val="E6B8AF"/>
            </a:solidFill>
            <a:prstDash val="solid"/>
            <a:round/>
            <a:headEnd type="none" w="sm" len="sm"/>
            <a:tailEnd type="none" w="sm" len="sm"/>
          </a:ln>
        </p:spPr>
      </p:cxnSp>
      <p:cxnSp>
        <p:nvCxnSpPr>
          <p:cNvPr id="1047" name="Google Shape;1047;p126"/>
          <p:cNvCxnSpPr/>
          <p:nvPr/>
        </p:nvCxnSpPr>
        <p:spPr>
          <a:xfrm rot="10800000">
            <a:off x="3059540" y="1567637"/>
            <a:ext cx="1303200" cy="0"/>
          </a:xfrm>
          <a:prstGeom prst="straightConnector1">
            <a:avLst/>
          </a:prstGeom>
          <a:noFill/>
          <a:ln w="9525" cap="flat" cmpd="sng">
            <a:solidFill>
              <a:srgbClr val="E6B8AF"/>
            </a:solidFill>
            <a:prstDash val="solid"/>
            <a:round/>
            <a:headEnd type="none" w="sm" len="sm"/>
            <a:tailEnd type="none" w="sm" len="sm"/>
          </a:ln>
        </p:spPr>
      </p:cxnSp>
      <p:cxnSp>
        <p:nvCxnSpPr>
          <p:cNvPr id="1048" name="Google Shape;1048;p126"/>
          <p:cNvCxnSpPr/>
          <p:nvPr/>
        </p:nvCxnSpPr>
        <p:spPr>
          <a:xfrm>
            <a:off x="4362739" y="1383115"/>
            <a:ext cx="0" cy="192600"/>
          </a:xfrm>
          <a:prstGeom prst="straightConnector1">
            <a:avLst/>
          </a:prstGeom>
          <a:noFill/>
          <a:ln w="9525" cap="flat" cmpd="sng">
            <a:solidFill>
              <a:srgbClr val="E6B8AF"/>
            </a:solidFill>
            <a:prstDash val="solid"/>
            <a:round/>
            <a:headEnd type="none" w="sm" len="sm"/>
            <a:tailEnd type="none" w="sm" len="sm"/>
          </a:ln>
        </p:spPr>
      </p:cxnSp>
      <p:pic>
        <p:nvPicPr>
          <p:cNvPr id="1049" name="Google Shape;1049;p126" descr="DevOps-Team.eps"/>
          <p:cNvPicPr preferRelativeResize="0"/>
          <p:nvPr/>
        </p:nvPicPr>
        <p:blipFill rotWithShape="1">
          <a:blip r:embed="rId3">
            <a:alphaModFix amt="23000"/>
          </a:blip>
          <a:srcRect/>
          <a:stretch/>
        </p:blipFill>
        <p:spPr>
          <a:xfrm>
            <a:off x="1753594" y="1832068"/>
            <a:ext cx="906300" cy="617400"/>
          </a:xfrm>
          <a:prstGeom prst="rect">
            <a:avLst/>
          </a:prstGeom>
          <a:noFill/>
          <a:ln>
            <a:noFill/>
          </a:ln>
        </p:spPr>
      </p:pic>
      <p:sp>
        <p:nvSpPr>
          <p:cNvPr id="1050" name="Google Shape;1050;p126"/>
          <p:cNvSpPr txBox="1"/>
          <p:nvPr/>
        </p:nvSpPr>
        <p:spPr>
          <a:xfrm>
            <a:off x="1629502" y="2449386"/>
            <a:ext cx="11592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USERS</a:t>
            </a:r>
            <a:endParaRPr sz="800">
              <a:solidFill>
                <a:srgbClr val="D9D9D9"/>
              </a:solidFill>
              <a:latin typeface="Overpass"/>
              <a:ea typeface="Overpass"/>
              <a:cs typeface="Overpass"/>
              <a:sym typeface="Overpass"/>
            </a:endParaRPr>
          </a:p>
        </p:txBody>
      </p:sp>
      <p:pic>
        <p:nvPicPr>
          <p:cNvPr id="1051" name="Google Shape;1051;p126" descr="api.eps"/>
          <p:cNvPicPr preferRelativeResize="0"/>
          <p:nvPr/>
        </p:nvPicPr>
        <p:blipFill rotWithShape="1">
          <a:blip r:embed="rId4">
            <a:alphaModFix/>
          </a:blip>
          <a:srcRect/>
          <a:stretch/>
        </p:blipFill>
        <p:spPr>
          <a:xfrm>
            <a:off x="4878793" y="2294540"/>
            <a:ext cx="465000" cy="432900"/>
          </a:xfrm>
          <a:prstGeom prst="rect">
            <a:avLst/>
          </a:prstGeom>
          <a:noFill/>
          <a:ln>
            <a:noFill/>
          </a:ln>
        </p:spPr>
      </p:pic>
      <p:sp>
        <p:nvSpPr>
          <p:cNvPr id="1052" name="Google Shape;1052;p126"/>
          <p:cNvSpPr txBox="1"/>
          <p:nvPr/>
        </p:nvSpPr>
        <p:spPr>
          <a:xfrm>
            <a:off x="4908993" y="2753321"/>
            <a:ext cx="466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CLI</a:t>
            </a:r>
            <a:endParaRPr sz="800">
              <a:solidFill>
                <a:srgbClr val="D9D9D9"/>
              </a:solidFill>
              <a:latin typeface="Overpass"/>
              <a:ea typeface="Overpass"/>
              <a:cs typeface="Overpass"/>
              <a:sym typeface="Overpass"/>
            </a:endParaRPr>
          </a:p>
        </p:txBody>
      </p:sp>
      <p:pic>
        <p:nvPicPr>
          <p:cNvPr id="1053" name="Google Shape;1053;p126" descr="tools.eps"/>
          <p:cNvPicPr preferRelativeResize="0"/>
          <p:nvPr/>
        </p:nvPicPr>
        <p:blipFill rotWithShape="1">
          <a:blip r:embed="rId5">
            <a:alphaModFix/>
          </a:blip>
          <a:srcRect/>
          <a:stretch/>
        </p:blipFill>
        <p:spPr>
          <a:xfrm>
            <a:off x="3852391" y="3121590"/>
            <a:ext cx="360000" cy="359100"/>
          </a:xfrm>
          <a:prstGeom prst="rect">
            <a:avLst/>
          </a:prstGeom>
          <a:noFill/>
          <a:ln>
            <a:noFill/>
          </a:ln>
        </p:spPr>
      </p:pic>
      <p:cxnSp>
        <p:nvCxnSpPr>
          <p:cNvPr id="1054" name="Google Shape;1054;p126"/>
          <p:cNvCxnSpPr/>
          <p:nvPr/>
        </p:nvCxnSpPr>
        <p:spPr>
          <a:xfrm rot="10800000">
            <a:off x="6705618" y="1591091"/>
            <a:ext cx="0" cy="297900"/>
          </a:xfrm>
          <a:prstGeom prst="straightConnector1">
            <a:avLst/>
          </a:prstGeom>
          <a:noFill/>
          <a:ln w="9525" cap="flat" cmpd="sng">
            <a:solidFill>
              <a:srgbClr val="E6B8AF"/>
            </a:solidFill>
            <a:prstDash val="solid"/>
            <a:round/>
            <a:headEnd type="none" w="sm" len="sm"/>
            <a:tailEnd type="triangle" w="lg" len="lg"/>
          </a:ln>
        </p:spPr>
      </p:cxnSp>
      <p:sp>
        <p:nvSpPr>
          <p:cNvPr id="1055" name="Google Shape;1055;p126"/>
          <p:cNvSpPr txBox="1"/>
          <p:nvPr/>
        </p:nvSpPr>
        <p:spPr>
          <a:xfrm>
            <a:off x="1629475" y="3755068"/>
            <a:ext cx="1159200" cy="2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ANSIBLE PLAYBOOK</a:t>
            </a:r>
            <a:endParaRPr sz="800" b="1">
              <a:solidFill>
                <a:srgbClr val="D9D9D9"/>
              </a:solidFill>
              <a:latin typeface="Overpass"/>
              <a:ea typeface="Overpass"/>
              <a:cs typeface="Overpass"/>
              <a:sym typeface="Overpass"/>
            </a:endParaRPr>
          </a:p>
        </p:txBody>
      </p:sp>
      <p:pic>
        <p:nvPicPr>
          <p:cNvPr id="1056" name="Google Shape;1056;p126"/>
          <p:cNvPicPr preferRelativeResize="0"/>
          <p:nvPr/>
        </p:nvPicPr>
        <p:blipFill>
          <a:blip r:embed="rId6">
            <a:alphaModFix amt="28000"/>
          </a:blip>
          <a:stretch>
            <a:fillRect/>
          </a:stretch>
        </p:blipFill>
        <p:spPr>
          <a:xfrm>
            <a:off x="1821577" y="2979918"/>
            <a:ext cx="775135" cy="775135"/>
          </a:xfrm>
          <a:prstGeom prst="rect">
            <a:avLst/>
          </a:prstGeom>
          <a:noFill/>
          <a:ln>
            <a:noFill/>
          </a:ln>
        </p:spPr>
      </p:pic>
      <p:cxnSp>
        <p:nvCxnSpPr>
          <p:cNvPr id="1057" name="Google Shape;1057;p126"/>
          <p:cNvCxnSpPr/>
          <p:nvPr/>
        </p:nvCxnSpPr>
        <p:spPr>
          <a:xfrm rot="10800000" flipH="1">
            <a:off x="2850530" y="2531322"/>
            <a:ext cx="396900" cy="5700"/>
          </a:xfrm>
          <a:prstGeom prst="straightConnector1">
            <a:avLst/>
          </a:prstGeom>
          <a:noFill/>
          <a:ln w="9525" cap="flat" cmpd="sng">
            <a:solidFill>
              <a:srgbClr val="E6B8AF"/>
            </a:solidFill>
            <a:prstDash val="solid"/>
            <a:round/>
            <a:headEnd type="none" w="sm" len="sm"/>
            <a:tailEnd type="triangle" w="lg" len="lg"/>
          </a:ln>
        </p:spPr>
      </p:cxnSp>
      <p:cxnSp>
        <p:nvCxnSpPr>
          <p:cNvPr id="1058" name="Google Shape;1058;p126"/>
          <p:cNvCxnSpPr/>
          <p:nvPr/>
        </p:nvCxnSpPr>
        <p:spPr>
          <a:xfrm>
            <a:off x="2856177" y="1476728"/>
            <a:ext cx="0" cy="1065900"/>
          </a:xfrm>
          <a:prstGeom prst="straightConnector1">
            <a:avLst/>
          </a:prstGeom>
          <a:noFill/>
          <a:ln w="9525" cap="flat" cmpd="sng">
            <a:solidFill>
              <a:srgbClr val="E6B8AF"/>
            </a:solidFill>
            <a:prstDash val="solid"/>
            <a:round/>
            <a:headEnd type="none" w="sm" len="sm"/>
            <a:tailEnd type="none" w="sm" len="sm"/>
          </a:ln>
        </p:spPr>
      </p:cxnSp>
      <p:sp>
        <p:nvSpPr>
          <p:cNvPr id="1059" name="Google Shape;1059;p126"/>
          <p:cNvSpPr txBox="1"/>
          <p:nvPr/>
        </p:nvSpPr>
        <p:spPr>
          <a:xfrm>
            <a:off x="3565722" y="3507823"/>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MODULES</a:t>
            </a:r>
            <a:endParaRPr sz="800">
              <a:solidFill>
                <a:srgbClr val="D9D9D9"/>
              </a:solidFill>
              <a:highlight>
                <a:srgbClr val="EFEFEF"/>
              </a:highlight>
              <a:latin typeface="Overpass"/>
              <a:ea typeface="Overpass"/>
              <a:cs typeface="Overpass"/>
              <a:sym typeface="Overpass"/>
            </a:endParaRPr>
          </a:p>
        </p:txBody>
      </p:sp>
      <p:sp>
        <p:nvSpPr>
          <p:cNvPr id="1060" name="Google Shape;1060;p126"/>
          <p:cNvSpPr txBox="1"/>
          <p:nvPr/>
        </p:nvSpPr>
        <p:spPr>
          <a:xfrm>
            <a:off x="4771367" y="3508219"/>
            <a:ext cx="7308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highlight>
                  <a:srgbClr val="EFEFEF"/>
                </a:highlight>
                <a:latin typeface="Overpass"/>
                <a:ea typeface="Overpass"/>
                <a:cs typeface="Overpass"/>
                <a:sym typeface="Overpass"/>
              </a:rPr>
              <a:t>PLUGINS</a:t>
            </a:r>
            <a:endParaRPr sz="800">
              <a:solidFill>
                <a:srgbClr val="D9D9D9"/>
              </a:solidFill>
              <a:highlight>
                <a:srgbClr val="EFEFEF"/>
              </a:highlight>
              <a:latin typeface="Overpass"/>
              <a:ea typeface="Overpass"/>
              <a:cs typeface="Overpass"/>
              <a:sym typeface="Overpass"/>
            </a:endParaRPr>
          </a:p>
        </p:txBody>
      </p:sp>
      <p:pic>
        <p:nvPicPr>
          <p:cNvPr id="1061" name="Google Shape;1061;p126" descr="plugin.eps"/>
          <p:cNvPicPr preferRelativeResize="0"/>
          <p:nvPr/>
        </p:nvPicPr>
        <p:blipFill rotWithShape="1">
          <a:blip r:embed="rId7">
            <a:alphaModFix amt="37000"/>
          </a:blip>
          <a:srcRect/>
          <a:stretch/>
        </p:blipFill>
        <p:spPr>
          <a:xfrm>
            <a:off x="4847839" y="3105315"/>
            <a:ext cx="551700" cy="370800"/>
          </a:xfrm>
          <a:prstGeom prst="rect">
            <a:avLst/>
          </a:prstGeom>
          <a:noFill/>
          <a:ln>
            <a:noFill/>
          </a:ln>
        </p:spPr>
      </p:pic>
      <p:sp>
        <p:nvSpPr>
          <p:cNvPr id="1062" name="Google Shape;1062;p126"/>
          <p:cNvSpPr txBox="1"/>
          <p:nvPr/>
        </p:nvSpPr>
        <p:spPr>
          <a:xfrm>
            <a:off x="3579155" y="2749614"/>
            <a:ext cx="911400" cy="165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INVENTORY</a:t>
            </a:r>
            <a:endParaRPr sz="800">
              <a:solidFill>
                <a:srgbClr val="D9D9D9"/>
              </a:solidFill>
              <a:latin typeface="Overpass"/>
              <a:ea typeface="Overpass"/>
              <a:cs typeface="Overpass"/>
              <a:sym typeface="Overpass"/>
            </a:endParaRPr>
          </a:p>
        </p:txBody>
      </p:sp>
      <p:pic>
        <p:nvPicPr>
          <p:cNvPr id="1063" name="Google Shape;1063;p126" descr="inventory.eps"/>
          <p:cNvPicPr preferRelativeResize="0"/>
          <p:nvPr/>
        </p:nvPicPr>
        <p:blipFill rotWithShape="1">
          <a:blip r:embed="rId8">
            <a:alphaModFix/>
          </a:blip>
          <a:srcRect/>
          <a:stretch/>
        </p:blipFill>
        <p:spPr>
          <a:xfrm>
            <a:off x="3819929" y="2279476"/>
            <a:ext cx="413100" cy="441300"/>
          </a:xfrm>
          <a:prstGeom prst="rect">
            <a:avLst/>
          </a:prstGeom>
          <a:noFill/>
          <a:ln>
            <a:noFill/>
          </a:ln>
        </p:spPr>
      </p:pic>
      <p:pic>
        <p:nvPicPr>
          <p:cNvPr id="1064" name="Google Shape;1064;p126" descr="cloud.eps"/>
          <p:cNvPicPr preferRelativeResize="0"/>
          <p:nvPr/>
        </p:nvPicPr>
        <p:blipFill rotWithShape="1">
          <a:blip r:embed="rId9">
            <a:alphaModFix/>
          </a:blip>
          <a:srcRect/>
          <a:stretch/>
        </p:blipFill>
        <p:spPr>
          <a:xfrm>
            <a:off x="5869314" y="678452"/>
            <a:ext cx="1645200" cy="847800"/>
          </a:xfrm>
          <a:prstGeom prst="rect">
            <a:avLst/>
          </a:prstGeom>
          <a:noFill/>
          <a:ln>
            <a:noFill/>
          </a:ln>
        </p:spPr>
      </p:pic>
      <p:pic>
        <p:nvPicPr>
          <p:cNvPr id="1065" name="Google Shape;1065;p126" descr="cloud.eps"/>
          <p:cNvPicPr preferRelativeResize="0"/>
          <p:nvPr/>
        </p:nvPicPr>
        <p:blipFill rotWithShape="1">
          <a:blip r:embed="rId9">
            <a:alphaModFix amt="70000"/>
          </a:blip>
          <a:srcRect/>
          <a:stretch/>
        </p:blipFill>
        <p:spPr>
          <a:xfrm>
            <a:off x="2033643" y="568613"/>
            <a:ext cx="1645200" cy="847800"/>
          </a:xfrm>
          <a:prstGeom prst="rect">
            <a:avLst/>
          </a:prstGeom>
          <a:noFill/>
          <a:ln>
            <a:noFill/>
          </a:ln>
        </p:spPr>
      </p:pic>
      <p:sp>
        <p:nvSpPr>
          <p:cNvPr id="1066" name="Google Shape;1066;p126"/>
          <p:cNvSpPr txBox="1"/>
          <p:nvPr/>
        </p:nvSpPr>
        <p:spPr>
          <a:xfrm>
            <a:off x="5948491" y="979943"/>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sp>
        <p:nvSpPr>
          <p:cNvPr id="1067" name="Google Shape;1067;p126"/>
          <p:cNvSpPr txBox="1"/>
          <p:nvPr/>
        </p:nvSpPr>
        <p:spPr>
          <a:xfrm>
            <a:off x="2102595" y="869672"/>
            <a:ext cx="1442400" cy="24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D9D9D9"/>
                </a:solidFill>
                <a:latin typeface="Overpass"/>
                <a:ea typeface="Overpass"/>
                <a:cs typeface="Overpass"/>
                <a:sym typeface="Overpass"/>
              </a:rPr>
              <a:t>PUBLIC / PRIVATE</a:t>
            </a:r>
            <a:br>
              <a:rPr lang="en" sz="800" b="1">
                <a:solidFill>
                  <a:srgbClr val="D9D9D9"/>
                </a:solidFill>
                <a:latin typeface="Overpass"/>
                <a:ea typeface="Overpass"/>
                <a:cs typeface="Overpass"/>
                <a:sym typeface="Overpass"/>
              </a:rPr>
            </a:br>
            <a:r>
              <a:rPr lang="en" sz="800" b="1">
                <a:solidFill>
                  <a:srgbClr val="D9D9D9"/>
                </a:solidFill>
                <a:latin typeface="Overpass"/>
                <a:ea typeface="Overpass"/>
                <a:cs typeface="Overpass"/>
                <a:sym typeface="Overpass"/>
              </a:rPr>
              <a:t>CLOUD</a:t>
            </a:r>
            <a:endParaRPr sz="800">
              <a:solidFill>
                <a:srgbClr val="D9D9D9"/>
              </a:solidFill>
              <a:latin typeface="Overpass"/>
              <a:ea typeface="Overpass"/>
              <a:cs typeface="Overpass"/>
              <a:sym typeface="Overpass"/>
            </a:endParaRPr>
          </a:p>
        </p:txBody>
      </p:sp>
      <p:pic>
        <p:nvPicPr>
          <p:cNvPr id="1068" name="Google Shape;1068;p126" descr="db.eps"/>
          <p:cNvPicPr preferRelativeResize="0"/>
          <p:nvPr/>
        </p:nvPicPr>
        <p:blipFill rotWithShape="1">
          <a:blip r:embed="rId10">
            <a:alphaModFix amt="23000"/>
          </a:blip>
          <a:srcRect/>
          <a:stretch/>
        </p:blipFill>
        <p:spPr>
          <a:xfrm>
            <a:off x="3994548" y="689305"/>
            <a:ext cx="730800" cy="626700"/>
          </a:xfrm>
          <a:prstGeom prst="rect">
            <a:avLst/>
          </a:prstGeom>
          <a:noFill/>
          <a:ln>
            <a:noFill/>
          </a:ln>
        </p:spPr>
      </p:pic>
      <p:sp>
        <p:nvSpPr>
          <p:cNvPr id="1069" name="Google Shape;1069;p126"/>
          <p:cNvSpPr txBox="1"/>
          <p:nvPr/>
        </p:nvSpPr>
        <p:spPr>
          <a:xfrm>
            <a:off x="4064232" y="1167230"/>
            <a:ext cx="591300" cy="170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FFFFFF"/>
                </a:solidFill>
                <a:latin typeface="Open Sans"/>
                <a:ea typeface="Open Sans"/>
                <a:cs typeface="Open Sans"/>
                <a:sym typeface="Open Sans"/>
              </a:rPr>
              <a:t>CMDB </a:t>
            </a:r>
            <a:endParaRPr sz="800"/>
          </a:p>
        </p:txBody>
      </p:sp>
      <p:pic>
        <p:nvPicPr>
          <p:cNvPr id="1070" name="Google Shape;1070;p126" descr="hosts.eps"/>
          <p:cNvPicPr preferRelativeResize="0"/>
          <p:nvPr/>
        </p:nvPicPr>
        <p:blipFill rotWithShape="1">
          <a:blip r:embed="rId11">
            <a:alphaModFix/>
          </a:blip>
          <a:srcRect/>
          <a:stretch/>
        </p:blipFill>
        <p:spPr>
          <a:xfrm>
            <a:off x="6440939" y="2249492"/>
            <a:ext cx="457500" cy="388200"/>
          </a:xfrm>
          <a:prstGeom prst="rect">
            <a:avLst/>
          </a:prstGeom>
          <a:noFill/>
          <a:ln>
            <a:noFill/>
          </a:ln>
        </p:spPr>
      </p:pic>
      <p:sp>
        <p:nvSpPr>
          <p:cNvPr id="1071" name="Google Shape;1071;p126"/>
          <p:cNvSpPr txBox="1"/>
          <p:nvPr/>
        </p:nvSpPr>
        <p:spPr>
          <a:xfrm>
            <a:off x="6200910" y="2672293"/>
            <a:ext cx="911400" cy="1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HOSTS</a:t>
            </a:r>
            <a:endParaRPr sz="800">
              <a:latin typeface="Overpass"/>
              <a:ea typeface="Overpass"/>
              <a:cs typeface="Overpass"/>
              <a:sym typeface="Overpass"/>
            </a:endParaRPr>
          </a:p>
        </p:txBody>
      </p:sp>
      <p:sp>
        <p:nvSpPr>
          <p:cNvPr id="1072" name="Google Shape;1072;p126"/>
          <p:cNvSpPr txBox="1"/>
          <p:nvPr/>
        </p:nvSpPr>
        <p:spPr>
          <a:xfrm>
            <a:off x="6199785" y="3588550"/>
            <a:ext cx="911400" cy="26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verpass"/>
                <a:ea typeface="Overpass"/>
                <a:cs typeface="Overpass"/>
                <a:sym typeface="Overpass"/>
              </a:rPr>
              <a:t>NETWORK DEVICES</a:t>
            </a:r>
            <a:endParaRPr sz="800" b="1">
              <a:solidFill>
                <a:srgbClr val="414E55"/>
              </a:solidFill>
              <a:latin typeface="Overpass"/>
              <a:ea typeface="Overpass"/>
              <a:cs typeface="Overpass"/>
              <a:sym typeface="Overpass"/>
            </a:endParaRPr>
          </a:p>
        </p:txBody>
      </p:sp>
      <p:pic>
        <p:nvPicPr>
          <p:cNvPr id="1073" name="Google Shape;1073;p126" descr="networking.eps"/>
          <p:cNvPicPr preferRelativeResize="0"/>
          <p:nvPr/>
        </p:nvPicPr>
        <p:blipFill rotWithShape="1">
          <a:blip r:embed="rId12">
            <a:alphaModFix/>
          </a:blip>
          <a:srcRect/>
          <a:stretch/>
        </p:blipFill>
        <p:spPr>
          <a:xfrm>
            <a:off x="6446587" y="3124485"/>
            <a:ext cx="439500" cy="439500"/>
          </a:xfrm>
          <a:prstGeom prst="rect">
            <a:avLst/>
          </a:prstGeom>
          <a:noFill/>
          <a:ln>
            <a:noFill/>
          </a:ln>
        </p:spPr>
      </p:pic>
      <p:sp>
        <p:nvSpPr>
          <p:cNvPr id="1074" name="Google Shape;1074;p126"/>
          <p:cNvSpPr/>
          <p:nvPr/>
        </p:nvSpPr>
        <p:spPr>
          <a:xfrm>
            <a:off x="1876463" y="3508988"/>
            <a:ext cx="3810600" cy="1065900"/>
          </a:xfrm>
          <a:prstGeom prst="wedgeRectCallout">
            <a:avLst>
              <a:gd name="adj1" fmla="val 65593"/>
              <a:gd name="adj2" fmla="val -94866"/>
            </a:avLst>
          </a:prstGeom>
          <a:solidFill>
            <a:srgbClr val="CCCCCC"/>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latin typeface="Open Sans"/>
                <a:ea typeface="Open Sans"/>
                <a:cs typeface="Open Sans"/>
                <a:sym typeface="Open Sans"/>
              </a:rPr>
              <a:t>  AUTOMATE EVERYTHING</a:t>
            </a:r>
            <a:endParaRPr sz="1200" b="1">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Red Hat Enterprise Linux, Ubuntu, Debian, </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Cisco routers, Arista switches, Juniper routers,</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a:latin typeface="Open Sans"/>
                <a:ea typeface="Open Sans"/>
                <a:cs typeface="Open Sans"/>
                <a:sym typeface="Open Sans"/>
              </a:rPr>
              <a:t>  Windows hosts, Checkpoint firewalls and more</a:t>
            </a:r>
            <a:endParaRPr sz="1200">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078"/>
        <p:cNvGrpSpPr/>
        <p:nvPr/>
      </p:nvGrpSpPr>
      <p:grpSpPr>
        <a:xfrm>
          <a:off x="0" y="0"/>
          <a:ext cx="0" cy="0"/>
          <a:chOff x="0" y="0"/>
          <a:chExt cx="0" cy="0"/>
        </a:xfrm>
      </p:grpSpPr>
      <p:sp>
        <p:nvSpPr>
          <p:cNvPr id="1079" name="Google Shape;1079;p127"/>
          <p:cNvSpPr txBox="1"/>
          <p:nvPr/>
        </p:nvSpPr>
        <p:spPr>
          <a:xfrm>
            <a:off x="3932550" y="855075"/>
            <a:ext cx="5816100" cy="3747300"/>
          </a:xfrm>
          <a:prstGeom prst="rect">
            <a:avLst/>
          </a:prstGeom>
          <a:noFill/>
          <a:ln>
            <a:noFill/>
          </a:ln>
        </p:spPr>
        <p:txBody>
          <a:bodyPr spcFirstLastPara="1" wrap="square" lIns="91425" tIns="91425" rIns="91425" bIns="91425" anchor="ctr" anchorCtr="0">
            <a:noAutofit/>
          </a:bodyPr>
          <a:lstStyle/>
          <a:p>
            <a:pPr marL="0" lvl="1" indent="0" algn="l" rtl="0">
              <a:spcBef>
                <a:spcPts val="280"/>
              </a:spcBef>
              <a:spcAft>
                <a:spcPts val="0"/>
              </a:spcAft>
              <a:buClr>
                <a:schemeClr val="dk1"/>
              </a:buClr>
              <a:buSzPts val="1100"/>
              <a:buFont typeface="Arial"/>
              <a:buNone/>
            </a:pPr>
            <a:r>
              <a:rPr lang="en" sz="1200" b="1">
                <a:solidFill>
                  <a:srgbClr val="434343"/>
                </a:solidFill>
                <a:latin typeface="Overpass"/>
                <a:ea typeface="Overpass"/>
                <a:cs typeface="Overpass"/>
                <a:sym typeface="Overpass"/>
              </a:rPr>
              <a:t>GITHUB</a:t>
            </a:r>
            <a:endParaRPr sz="1200" b="1">
              <a:solidFill>
                <a:srgbClr val="434343"/>
              </a:solidFill>
              <a:latin typeface="Overpass"/>
              <a:ea typeface="Overpass"/>
              <a:cs typeface="Overpass"/>
              <a:sym typeface="Overpass"/>
            </a:endParaRPr>
          </a:p>
          <a:p>
            <a:pPr marL="0" lvl="0" indent="0" algn="l" rtl="0">
              <a:spcBef>
                <a:spcPts val="0"/>
              </a:spcBef>
              <a:spcAft>
                <a:spcPts val="0"/>
              </a:spcAft>
              <a:buNone/>
            </a:pPr>
            <a:r>
              <a:rPr lang="en" sz="1200">
                <a:solidFill>
                  <a:srgbClr val="1678C4"/>
                </a:solidFill>
                <a:uFill>
                  <a:noFill/>
                </a:uFill>
                <a:latin typeface="Overpass"/>
                <a:ea typeface="Overpass"/>
                <a:cs typeface="Overpass"/>
                <a:sym typeface="Overpass"/>
                <a:hlinkClick r:id="rId3"/>
              </a:rPr>
              <a:t>github.com/ansible/ansible-examples</a:t>
            </a:r>
            <a:endParaRPr sz="1200" b="1">
              <a:solidFill>
                <a:srgbClr val="666666"/>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a:p>
            <a:pPr marL="0" lvl="0" indent="0" algn="l" rtl="0">
              <a:spcBef>
                <a:spcPts val="0"/>
              </a:spcBef>
              <a:spcAft>
                <a:spcPts val="0"/>
              </a:spcAft>
              <a:buNone/>
            </a:pPr>
            <a:r>
              <a:rPr lang="en" sz="1200" b="1">
                <a:solidFill>
                  <a:srgbClr val="666666"/>
                </a:solidFill>
                <a:latin typeface="Overpass"/>
                <a:ea typeface="Overpass"/>
                <a:cs typeface="Overpass"/>
                <a:sym typeface="Overpass"/>
              </a:rPr>
              <a:t>LAMP + HAPROXY + NAGIOS</a:t>
            </a:r>
            <a:r>
              <a:rPr lang="en" sz="1200">
                <a:solidFill>
                  <a:srgbClr val="56B3B5"/>
                </a:solidFill>
                <a:latin typeface="Overpass"/>
                <a:ea typeface="Overpass"/>
                <a:cs typeface="Overpass"/>
                <a:sym typeface="Overpass"/>
              </a:rPr>
              <a:t/>
            </a:r>
            <a:br>
              <a:rPr lang="en" sz="1200">
                <a:solidFill>
                  <a:srgbClr val="56B3B5"/>
                </a:solidFill>
                <a:latin typeface="Overpass"/>
                <a:ea typeface="Overpass"/>
                <a:cs typeface="Overpass"/>
                <a:sym typeface="Overpass"/>
              </a:rPr>
            </a:br>
            <a:r>
              <a:rPr lang="en" sz="1200">
                <a:solidFill>
                  <a:srgbClr val="1678C4"/>
                </a:solidFill>
                <a:uFill>
                  <a:noFill/>
                </a:uFill>
                <a:latin typeface="Overpass"/>
                <a:ea typeface="Overpass"/>
                <a:cs typeface="Overpass"/>
                <a:sym typeface="Overpass"/>
                <a:hlinkClick r:id="rId4"/>
              </a:rPr>
              <a:t>github.com/ansible/ansible-examples/tree/master/lamp_haproxy</a:t>
            </a:r>
            <a:endParaRPr sz="1200">
              <a:solidFill>
                <a:srgbClr val="1678C4"/>
              </a:solidFill>
              <a:latin typeface="Overpass"/>
              <a:ea typeface="Overpass"/>
              <a:cs typeface="Overpass"/>
              <a:sym typeface="Overpass"/>
            </a:endParaRPr>
          </a:p>
          <a:p>
            <a:pPr marL="0" lvl="0" indent="0" algn="l" rtl="0">
              <a:spcBef>
                <a:spcPts val="280"/>
              </a:spcBef>
              <a:spcAft>
                <a:spcPts val="0"/>
              </a:spcAft>
              <a:buNone/>
            </a:pPr>
            <a:endParaRPr sz="1200">
              <a:solidFill>
                <a:srgbClr val="56B3B5"/>
              </a:solidFill>
              <a:latin typeface="Overpass"/>
              <a:ea typeface="Overpass"/>
              <a:cs typeface="Overpass"/>
              <a:sym typeface="Overpass"/>
            </a:endParaRPr>
          </a:p>
          <a:p>
            <a:pPr marL="0" lvl="0" indent="0" algn="l" rtl="0">
              <a:spcBef>
                <a:spcPts val="320"/>
              </a:spcBef>
              <a:spcAft>
                <a:spcPts val="0"/>
              </a:spcAft>
              <a:buNone/>
            </a:pPr>
            <a:r>
              <a:rPr lang="en" sz="1200" b="1">
                <a:solidFill>
                  <a:srgbClr val="666666"/>
                </a:solidFill>
                <a:latin typeface="Overpass"/>
                <a:ea typeface="Overpass"/>
                <a:cs typeface="Overpass"/>
                <a:sym typeface="Overpass"/>
              </a:rPr>
              <a:t>WINDOWS</a:t>
            </a:r>
            <a:r>
              <a:rPr lang="en" sz="1200">
                <a:solidFill>
                  <a:srgbClr val="56B3B5"/>
                </a:solidFill>
                <a:latin typeface="Overpass"/>
                <a:ea typeface="Overpass"/>
                <a:cs typeface="Overpass"/>
                <a:sym typeface="Overpass"/>
              </a:rPr>
              <a:t/>
            </a:r>
            <a:br>
              <a:rPr lang="en" sz="1200">
                <a:solidFill>
                  <a:srgbClr val="56B3B5"/>
                </a:solidFill>
                <a:latin typeface="Overpass"/>
                <a:ea typeface="Overpass"/>
                <a:cs typeface="Overpass"/>
                <a:sym typeface="Overpass"/>
              </a:rPr>
            </a:br>
            <a:r>
              <a:rPr lang="en" sz="1200">
                <a:solidFill>
                  <a:srgbClr val="1678C4"/>
                </a:solidFill>
                <a:uFill>
                  <a:noFill/>
                </a:uFill>
                <a:latin typeface="Overpass"/>
                <a:ea typeface="Overpass"/>
                <a:cs typeface="Overpass"/>
                <a:sym typeface="Overpass"/>
                <a:hlinkClick r:id="rId5"/>
              </a:rPr>
              <a:t>github.com/ansible/ansible-examples/tree/master/windows</a:t>
            </a:r>
            <a:endParaRPr sz="1200">
              <a:solidFill>
                <a:srgbClr val="56B3B5"/>
              </a:solidFill>
              <a:latin typeface="Overpass"/>
              <a:ea typeface="Overpass"/>
              <a:cs typeface="Overpass"/>
              <a:sym typeface="Overpass"/>
            </a:endParaRPr>
          </a:p>
          <a:p>
            <a:pPr marL="0" lvl="0" indent="0" algn="l" rtl="0">
              <a:spcBef>
                <a:spcPts val="280"/>
              </a:spcBef>
              <a:spcAft>
                <a:spcPts val="0"/>
              </a:spcAft>
              <a:buNone/>
            </a:pPr>
            <a:endParaRPr sz="1200">
              <a:solidFill>
                <a:srgbClr val="56B3B5"/>
              </a:solidFill>
              <a:latin typeface="Overpass"/>
              <a:ea typeface="Overpass"/>
              <a:cs typeface="Overpass"/>
              <a:sym typeface="Overpass"/>
            </a:endParaRPr>
          </a:p>
          <a:p>
            <a:pPr marL="0" lvl="0" indent="0" algn="l" rtl="0">
              <a:spcBef>
                <a:spcPts val="320"/>
              </a:spcBef>
              <a:spcAft>
                <a:spcPts val="0"/>
              </a:spcAft>
              <a:buNone/>
            </a:pPr>
            <a:r>
              <a:rPr lang="en" sz="1200" b="1">
                <a:solidFill>
                  <a:srgbClr val="666666"/>
                </a:solidFill>
                <a:latin typeface="Overpass"/>
                <a:ea typeface="Overpass"/>
                <a:cs typeface="Overpass"/>
                <a:sym typeface="Overpass"/>
              </a:rPr>
              <a:t>SECURITY COMPLIANCE</a:t>
            </a:r>
            <a:r>
              <a:rPr lang="en" sz="1200">
                <a:solidFill>
                  <a:srgbClr val="56B3B5"/>
                </a:solidFill>
                <a:latin typeface="Overpass"/>
                <a:ea typeface="Overpass"/>
                <a:cs typeface="Overpass"/>
                <a:sym typeface="Overpass"/>
              </a:rPr>
              <a:t/>
            </a:r>
            <a:br>
              <a:rPr lang="en" sz="1200">
                <a:solidFill>
                  <a:srgbClr val="56B3B5"/>
                </a:solidFill>
                <a:latin typeface="Overpass"/>
                <a:ea typeface="Overpass"/>
                <a:cs typeface="Overpass"/>
                <a:sym typeface="Overpass"/>
              </a:rPr>
            </a:br>
            <a:r>
              <a:rPr lang="en" sz="1200">
                <a:solidFill>
                  <a:srgbClr val="1678C4"/>
                </a:solidFill>
                <a:uFill>
                  <a:noFill/>
                </a:uFill>
                <a:latin typeface="Overpass"/>
                <a:ea typeface="Overpass"/>
                <a:cs typeface="Overpass"/>
                <a:sym typeface="Overpass"/>
                <a:hlinkClick r:id="rId6"/>
              </a:rPr>
              <a:t>github.com/ansible/ansible-lockdown</a:t>
            </a:r>
            <a:endParaRPr sz="1200">
              <a:solidFill>
                <a:srgbClr val="1678C4"/>
              </a:solidFill>
              <a:latin typeface="Overpass"/>
              <a:ea typeface="Overpass"/>
              <a:cs typeface="Overpass"/>
              <a:sym typeface="Overpass"/>
            </a:endParaRPr>
          </a:p>
          <a:p>
            <a:pPr marL="0" lvl="0" indent="0" algn="l" rtl="0">
              <a:spcBef>
                <a:spcPts val="280"/>
              </a:spcBef>
              <a:spcAft>
                <a:spcPts val="0"/>
              </a:spcAft>
              <a:buNone/>
            </a:pPr>
            <a:endParaRPr sz="1200">
              <a:solidFill>
                <a:srgbClr val="56B3B5"/>
              </a:solidFill>
              <a:latin typeface="Overpass"/>
              <a:ea typeface="Overpass"/>
              <a:cs typeface="Overpass"/>
              <a:sym typeface="Overpass"/>
            </a:endParaRPr>
          </a:p>
          <a:p>
            <a:pPr marL="0" lvl="0" indent="0" algn="l" rtl="0">
              <a:spcBef>
                <a:spcPts val="320"/>
              </a:spcBef>
              <a:spcAft>
                <a:spcPts val="0"/>
              </a:spcAft>
              <a:buNone/>
            </a:pPr>
            <a:r>
              <a:rPr lang="en" sz="1200" b="1">
                <a:solidFill>
                  <a:srgbClr val="666666"/>
                </a:solidFill>
                <a:latin typeface="Overpass"/>
                <a:ea typeface="Overpass"/>
                <a:cs typeface="Overpass"/>
                <a:sym typeface="Overpass"/>
              </a:rPr>
              <a:t>NETWORK</a:t>
            </a:r>
            <a:r>
              <a:rPr lang="en" sz="1200" b="1">
                <a:solidFill>
                  <a:srgbClr val="56B3B5"/>
                </a:solidFill>
                <a:latin typeface="Overpass"/>
                <a:ea typeface="Overpass"/>
                <a:cs typeface="Overpass"/>
                <a:sym typeface="Overpass"/>
              </a:rPr>
              <a:t> </a:t>
            </a:r>
            <a:r>
              <a:rPr lang="en" sz="1200" b="1">
                <a:solidFill>
                  <a:srgbClr val="595959"/>
                </a:solidFill>
                <a:latin typeface="Overpass"/>
                <a:ea typeface="Overpass"/>
                <a:cs typeface="Overpass"/>
                <a:sym typeface="Overpass"/>
              </a:rPr>
              <a:t>AUTOMATION</a:t>
            </a:r>
            <a:endParaRPr sz="1200">
              <a:solidFill>
                <a:srgbClr val="595959"/>
              </a:solidFill>
              <a:latin typeface="Overpass"/>
              <a:ea typeface="Overpass"/>
              <a:cs typeface="Overpass"/>
              <a:sym typeface="Overpass"/>
            </a:endParaRPr>
          </a:p>
          <a:p>
            <a:pPr marL="0" lvl="0" indent="0" algn="l" rtl="0">
              <a:spcBef>
                <a:spcPts val="280"/>
              </a:spcBef>
              <a:spcAft>
                <a:spcPts val="0"/>
              </a:spcAft>
              <a:buNone/>
            </a:pPr>
            <a:r>
              <a:rPr lang="en" sz="1200">
                <a:solidFill>
                  <a:srgbClr val="1678C4"/>
                </a:solidFill>
                <a:uFill>
                  <a:noFill/>
                </a:uFill>
                <a:latin typeface="Overpass"/>
                <a:ea typeface="Overpass"/>
                <a:cs typeface="Overpass"/>
                <a:sym typeface="Overpass"/>
                <a:hlinkClick r:id="rId7"/>
              </a:rPr>
              <a:t>ansible.com/linklight</a:t>
            </a:r>
            <a:endParaRPr sz="1200">
              <a:solidFill>
                <a:srgbClr val="1678C4"/>
              </a:solidFill>
              <a:latin typeface="Overpass"/>
              <a:ea typeface="Overpass"/>
              <a:cs typeface="Overpass"/>
              <a:sym typeface="Overpass"/>
            </a:endParaRPr>
          </a:p>
          <a:p>
            <a:pPr marL="0" lvl="0" indent="0" algn="l" rtl="0">
              <a:spcBef>
                <a:spcPts val="280"/>
              </a:spcBef>
              <a:spcAft>
                <a:spcPts val="0"/>
              </a:spcAft>
              <a:buNone/>
            </a:pPr>
            <a:r>
              <a:rPr lang="en" sz="1200">
                <a:solidFill>
                  <a:srgbClr val="1678C4"/>
                </a:solidFill>
                <a:uFill>
                  <a:noFill/>
                </a:uFill>
                <a:latin typeface="Overpass"/>
                <a:ea typeface="Overpass"/>
                <a:cs typeface="Overpass"/>
                <a:sym typeface="Overpass"/>
                <a:hlinkClick r:id="rId8"/>
              </a:rPr>
              <a:t>github.com/network-automation</a:t>
            </a:r>
            <a:endParaRPr sz="1200">
              <a:solidFill>
                <a:srgbClr val="1678C4"/>
              </a:solidFill>
              <a:latin typeface="Overpass"/>
              <a:ea typeface="Overpass"/>
              <a:cs typeface="Overpass"/>
              <a:sym typeface="Overpass"/>
            </a:endParaRPr>
          </a:p>
        </p:txBody>
      </p:sp>
      <p:sp>
        <p:nvSpPr>
          <p:cNvPr id="1080" name="Google Shape;1080;p127"/>
          <p:cNvSpPr txBox="1"/>
          <p:nvPr/>
        </p:nvSpPr>
        <p:spPr>
          <a:xfrm>
            <a:off x="248900" y="2216400"/>
            <a:ext cx="3181500" cy="5286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2000" b="1">
                <a:solidFill>
                  <a:srgbClr val="CC0000"/>
                </a:solidFill>
                <a:latin typeface="Overpass"/>
                <a:ea typeface="Overpass"/>
                <a:cs typeface="Overpass"/>
                <a:sym typeface="Overpass"/>
              </a:rPr>
              <a:t>PLAYBOOK EXAMPLES:</a:t>
            </a:r>
            <a:endParaRPr>
              <a:solidFill>
                <a:srgbClr val="222222"/>
              </a:solidFill>
              <a:latin typeface="Overpass"/>
              <a:ea typeface="Overpass"/>
              <a:cs typeface="Overpass"/>
              <a:sym typeface="Overpass"/>
            </a:endParaRPr>
          </a:p>
        </p:txBody>
      </p:sp>
      <p:cxnSp>
        <p:nvCxnSpPr>
          <p:cNvPr id="1081" name="Google Shape;1081;p127"/>
          <p:cNvCxnSpPr/>
          <p:nvPr/>
        </p:nvCxnSpPr>
        <p:spPr>
          <a:xfrm>
            <a:off x="3601750" y="699625"/>
            <a:ext cx="0" cy="4068000"/>
          </a:xfrm>
          <a:prstGeom prst="straightConnector1">
            <a:avLst/>
          </a:prstGeom>
          <a:noFill/>
          <a:ln w="9525" cap="flat" cmpd="sng">
            <a:solidFill>
              <a:srgbClr val="B7B7B7"/>
            </a:solidFill>
            <a:prstDash val="solid"/>
            <a:round/>
            <a:headEnd type="none" w="med" len="med"/>
            <a:tailEnd type="none" w="med" len="med"/>
          </a:ln>
        </p:spPr>
      </p:cxnSp>
      <p:pic>
        <p:nvPicPr>
          <p:cNvPr id="1082" name="Google Shape;1082;p127"/>
          <p:cNvPicPr preferRelativeResize="0"/>
          <p:nvPr/>
        </p:nvPicPr>
        <p:blipFill>
          <a:blip r:embed="rId9">
            <a:alphaModFix/>
          </a:blip>
          <a:stretch>
            <a:fillRect/>
          </a:stretch>
        </p:blipFill>
        <p:spPr>
          <a:xfrm>
            <a:off x="8366750" y="4809862"/>
            <a:ext cx="594300" cy="190888"/>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6"/>
        <p:cNvGrpSpPr/>
        <p:nvPr/>
      </p:nvGrpSpPr>
      <p:grpSpPr>
        <a:xfrm>
          <a:off x="0" y="0"/>
          <a:ext cx="0" cy="0"/>
          <a:chOff x="0" y="0"/>
          <a:chExt cx="0" cy="0"/>
        </a:xfrm>
      </p:grpSpPr>
      <p:sp>
        <p:nvSpPr>
          <p:cNvPr id="1087" name="Google Shape;1087;p128"/>
          <p:cNvSpPr txBox="1"/>
          <p:nvPr/>
        </p:nvSpPr>
        <p:spPr>
          <a:xfrm>
            <a:off x="428250" y="1882975"/>
            <a:ext cx="6310500" cy="10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FF"/>
                </a:solidFill>
                <a:latin typeface="Overpass"/>
                <a:ea typeface="Overpass"/>
                <a:cs typeface="Overpass"/>
                <a:sym typeface="Overpass"/>
              </a:rPr>
              <a:t>AUTOMATION ACROSS </a:t>
            </a:r>
            <a:endParaRPr sz="3000" b="1">
              <a:solidFill>
                <a:srgbClr val="FFFFFF"/>
              </a:solidFill>
              <a:latin typeface="Overpass"/>
              <a:ea typeface="Overpass"/>
              <a:cs typeface="Overpass"/>
              <a:sym typeface="Overpass"/>
            </a:endParaRPr>
          </a:p>
          <a:p>
            <a:pPr marL="0" lvl="0" indent="0" algn="l" rtl="0">
              <a:spcBef>
                <a:spcPts val="0"/>
              </a:spcBef>
              <a:spcAft>
                <a:spcPts val="0"/>
              </a:spcAft>
              <a:buNone/>
            </a:pPr>
            <a:r>
              <a:rPr lang="en" sz="3000" b="1">
                <a:solidFill>
                  <a:srgbClr val="FFFFFF"/>
                </a:solidFill>
                <a:latin typeface="Overpass"/>
                <a:ea typeface="Overpass"/>
                <a:cs typeface="Overpass"/>
                <a:sym typeface="Overpass"/>
              </a:rPr>
              <a:t>THE ENTERPRISE</a:t>
            </a:r>
            <a:endParaRPr sz="3000" b="1">
              <a:solidFill>
                <a:srgbClr val="FFFFFF"/>
              </a:solidFill>
              <a:latin typeface="Overpass"/>
              <a:ea typeface="Overpass"/>
              <a:cs typeface="Overpass"/>
              <a:sym typeface="Overpass"/>
            </a:endParaRPr>
          </a:p>
        </p:txBody>
      </p:sp>
      <p:pic>
        <p:nvPicPr>
          <p:cNvPr id="1088" name="Google Shape;1088;p128"/>
          <p:cNvPicPr preferRelativeResize="0"/>
          <p:nvPr/>
        </p:nvPicPr>
        <p:blipFill>
          <a:blip r:embed="rId4">
            <a:alphaModFix/>
          </a:blip>
          <a:stretch>
            <a:fillRect/>
          </a:stretch>
        </p:blipFill>
        <p:spPr>
          <a:xfrm>
            <a:off x="384200" y="423200"/>
            <a:ext cx="2247325" cy="674201"/>
          </a:xfrm>
          <a:prstGeom prst="rect">
            <a:avLst/>
          </a:prstGeom>
          <a:noFill/>
          <a:ln>
            <a:noFill/>
          </a:ln>
        </p:spPr>
      </p:pic>
      <p:pic>
        <p:nvPicPr>
          <p:cNvPr id="1089" name="Google Shape;1089;p128"/>
          <p:cNvPicPr preferRelativeResize="0"/>
          <p:nvPr/>
        </p:nvPicPr>
        <p:blipFill>
          <a:blip r:embed="rId5">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093"/>
        <p:cNvGrpSpPr/>
        <p:nvPr/>
      </p:nvGrpSpPr>
      <p:grpSpPr>
        <a:xfrm>
          <a:off x="0" y="0"/>
          <a:ext cx="0" cy="0"/>
          <a:chOff x="0" y="0"/>
          <a:chExt cx="0" cy="0"/>
        </a:xfrm>
      </p:grpSpPr>
      <p:sp>
        <p:nvSpPr>
          <p:cNvPr id="1094" name="Google Shape;1094;p129"/>
          <p:cNvSpPr txBox="1"/>
          <p:nvPr/>
        </p:nvSpPr>
        <p:spPr>
          <a:xfrm>
            <a:off x="389650" y="1045000"/>
            <a:ext cx="4105500" cy="333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C3E3F"/>
              </a:buClr>
              <a:buFont typeface="Arial"/>
              <a:buNone/>
            </a:pPr>
            <a:r>
              <a:rPr lang="en" sz="900">
                <a:solidFill>
                  <a:srgbClr val="666666"/>
                </a:solidFill>
                <a:latin typeface="Overpass"/>
                <a:ea typeface="Overpass"/>
                <a:cs typeface="Overpass"/>
                <a:sym typeface="Overpass"/>
              </a:rPr>
              <a:t/>
            </a:r>
            <a:br>
              <a:rPr lang="en" sz="900">
                <a:solidFill>
                  <a:srgbClr val="666666"/>
                </a:solidFill>
                <a:latin typeface="Overpass"/>
                <a:ea typeface="Overpass"/>
                <a:cs typeface="Overpass"/>
                <a:sym typeface="Overpass"/>
              </a:rPr>
            </a:br>
            <a:r>
              <a:rPr lang="en">
                <a:solidFill>
                  <a:srgbClr val="666666"/>
                </a:solidFill>
                <a:latin typeface="Overpass"/>
                <a:ea typeface="Overpass"/>
                <a:cs typeface="Overpass"/>
                <a:sym typeface="Overpass"/>
              </a:rPr>
              <a:t>Ansible Tower is a UI and RESTful API allowing you to scale IT automation, manage complex deployments and speed productivity.</a:t>
            </a:r>
            <a:endParaRPr>
              <a:solidFill>
                <a:srgbClr val="666666"/>
              </a:solidFill>
              <a:latin typeface="Overpass"/>
              <a:ea typeface="Overpass"/>
              <a:cs typeface="Overpass"/>
              <a:sym typeface="Overpass"/>
            </a:endParaRPr>
          </a:p>
          <a:p>
            <a:pPr marL="0" lvl="0" indent="0" algn="l" rtl="0">
              <a:spcBef>
                <a:spcPts val="0"/>
              </a:spcBef>
              <a:spcAft>
                <a:spcPts val="0"/>
              </a:spcAft>
              <a:buClr>
                <a:schemeClr val="dk1"/>
              </a:buClr>
              <a:buSzPts val="1100"/>
              <a:buFont typeface="Arial"/>
              <a:buNone/>
            </a:pPr>
            <a:endParaRPr b="1">
              <a:solidFill>
                <a:srgbClr val="666666"/>
              </a:solidFill>
              <a:latin typeface="Overpass"/>
              <a:ea typeface="Overpass"/>
              <a:cs typeface="Overpass"/>
              <a:sym typeface="Overpass"/>
            </a:endParaRPr>
          </a:p>
          <a:p>
            <a:pPr marL="0" lvl="0" indent="0" algn="l" rtl="0">
              <a:spcBef>
                <a:spcPts val="0"/>
              </a:spcBef>
              <a:spcAft>
                <a:spcPts val="0"/>
              </a:spcAft>
              <a:buClr>
                <a:schemeClr val="dk1"/>
              </a:buClr>
              <a:buSzPts val="1100"/>
              <a:buFont typeface="Arial"/>
              <a:buNone/>
            </a:pPr>
            <a:r>
              <a:rPr lang="en">
                <a:solidFill>
                  <a:srgbClr val="666666"/>
                </a:solidFill>
                <a:latin typeface="Overpass"/>
                <a:ea typeface="Overpass"/>
                <a:cs typeface="Overpass"/>
                <a:sym typeface="Overpass"/>
              </a:rPr>
              <a:t>• Role-based access control</a:t>
            </a:r>
            <a:br>
              <a:rPr lang="en">
                <a:solidFill>
                  <a:srgbClr val="666666"/>
                </a:solidFill>
                <a:latin typeface="Overpass"/>
                <a:ea typeface="Overpass"/>
                <a:cs typeface="Overpass"/>
                <a:sym typeface="Overpass"/>
              </a:rPr>
            </a:br>
            <a:endParaRPr>
              <a:solidFill>
                <a:srgbClr val="666666"/>
              </a:solidFill>
              <a:latin typeface="Overpass"/>
              <a:ea typeface="Overpass"/>
              <a:cs typeface="Overpass"/>
              <a:sym typeface="Overpass"/>
            </a:endParaRPr>
          </a:p>
          <a:p>
            <a:pPr marL="0" lvl="0" indent="0" algn="l" rtl="0">
              <a:spcBef>
                <a:spcPts val="280"/>
              </a:spcBef>
              <a:spcAft>
                <a:spcPts val="0"/>
              </a:spcAft>
              <a:buClr>
                <a:schemeClr val="dk1"/>
              </a:buClr>
              <a:buSzPts val="1100"/>
              <a:buFont typeface="Arial"/>
              <a:buNone/>
            </a:pPr>
            <a:r>
              <a:rPr lang="en">
                <a:solidFill>
                  <a:srgbClr val="666666"/>
                </a:solidFill>
                <a:latin typeface="Overpass"/>
                <a:ea typeface="Overpass"/>
                <a:cs typeface="Overpass"/>
                <a:sym typeface="Overpass"/>
              </a:rPr>
              <a:t>• Deploy entire applications with </a:t>
            </a:r>
            <a:br>
              <a:rPr lang="en">
                <a:solidFill>
                  <a:srgbClr val="666666"/>
                </a:solidFill>
                <a:latin typeface="Overpass"/>
                <a:ea typeface="Overpass"/>
                <a:cs typeface="Overpass"/>
                <a:sym typeface="Overpass"/>
              </a:rPr>
            </a:br>
            <a:r>
              <a:rPr lang="en">
                <a:solidFill>
                  <a:srgbClr val="666666"/>
                </a:solidFill>
                <a:latin typeface="Overpass"/>
                <a:ea typeface="Overpass"/>
                <a:cs typeface="Overpass"/>
                <a:sym typeface="Overpass"/>
              </a:rPr>
              <a:t>  push-button deployment access</a:t>
            </a:r>
            <a:br>
              <a:rPr lang="en">
                <a:solidFill>
                  <a:srgbClr val="666666"/>
                </a:solidFill>
                <a:latin typeface="Overpass"/>
                <a:ea typeface="Overpass"/>
                <a:cs typeface="Overpass"/>
                <a:sym typeface="Overpass"/>
              </a:rPr>
            </a:br>
            <a:endParaRPr>
              <a:solidFill>
                <a:srgbClr val="666666"/>
              </a:solidFill>
              <a:latin typeface="Overpass"/>
              <a:ea typeface="Overpass"/>
              <a:cs typeface="Overpass"/>
              <a:sym typeface="Overpass"/>
            </a:endParaRPr>
          </a:p>
          <a:p>
            <a:pPr marL="0" lvl="0" indent="0" algn="l" rtl="0">
              <a:spcBef>
                <a:spcPts val="280"/>
              </a:spcBef>
              <a:spcAft>
                <a:spcPts val="0"/>
              </a:spcAft>
              <a:buClr>
                <a:schemeClr val="dk1"/>
              </a:buClr>
              <a:buSzPts val="1100"/>
              <a:buFont typeface="Arial"/>
              <a:buNone/>
            </a:pPr>
            <a:r>
              <a:rPr lang="en">
                <a:solidFill>
                  <a:srgbClr val="666666"/>
                </a:solidFill>
                <a:latin typeface="Overpass"/>
                <a:ea typeface="Overpass"/>
                <a:cs typeface="Overpass"/>
                <a:sym typeface="Overpass"/>
              </a:rPr>
              <a:t>• All automations are centrally logged</a:t>
            </a:r>
            <a:endParaRPr>
              <a:solidFill>
                <a:srgbClr val="666666"/>
              </a:solidFill>
              <a:latin typeface="Overpass"/>
              <a:ea typeface="Overpass"/>
              <a:cs typeface="Overpass"/>
              <a:sym typeface="Overpass"/>
            </a:endParaRPr>
          </a:p>
          <a:p>
            <a:pPr marL="0" lvl="0" indent="0" algn="l" rtl="0">
              <a:spcBef>
                <a:spcPts val="280"/>
              </a:spcBef>
              <a:spcAft>
                <a:spcPts val="0"/>
              </a:spcAft>
              <a:buNone/>
            </a:pPr>
            <a:endParaRPr>
              <a:solidFill>
                <a:srgbClr val="666666"/>
              </a:solidFill>
              <a:latin typeface="Overpass"/>
              <a:ea typeface="Overpass"/>
              <a:cs typeface="Overpass"/>
              <a:sym typeface="Overpass"/>
            </a:endParaRPr>
          </a:p>
          <a:p>
            <a:pPr marL="0" lvl="0" indent="0" algn="l" rtl="0">
              <a:spcBef>
                <a:spcPts val="280"/>
              </a:spcBef>
              <a:spcAft>
                <a:spcPts val="0"/>
              </a:spcAft>
              <a:buNone/>
            </a:pPr>
            <a:r>
              <a:rPr lang="en">
                <a:solidFill>
                  <a:srgbClr val="666666"/>
                </a:solidFill>
                <a:latin typeface="Overpass"/>
                <a:ea typeface="Overpass"/>
                <a:cs typeface="Overpass"/>
                <a:sym typeface="Overpass"/>
              </a:rPr>
              <a:t>• Powerful workflows match your IT processes</a:t>
            </a:r>
            <a:endParaRPr b="1">
              <a:solidFill>
                <a:srgbClr val="666666"/>
              </a:solidFill>
              <a:latin typeface="Overpass"/>
              <a:ea typeface="Overpass"/>
              <a:cs typeface="Overpass"/>
              <a:sym typeface="Overpass"/>
            </a:endParaRPr>
          </a:p>
        </p:txBody>
      </p:sp>
      <p:sp>
        <p:nvSpPr>
          <p:cNvPr id="1095" name="Google Shape;1095;p129"/>
          <p:cNvSpPr txBox="1"/>
          <p:nvPr/>
        </p:nvSpPr>
        <p:spPr>
          <a:xfrm>
            <a:off x="305350" y="355550"/>
            <a:ext cx="6885600" cy="61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800">
                <a:solidFill>
                  <a:srgbClr val="CC0000"/>
                </a:solidFill>
                <a:latin typeface="Overpass"/>
                <a:ea typeface="Overpass"/>
                <a:cs typeface="Overpass"/>
                <a:sym typeface="Overpass"/>
              </a:rPr>
              <a:t>WHAT IS ANSIBLE TOWER?</a:t>
            </a:r>
            <a:endParaRPr sz="2800">
              <a:solidFill>
                <a:srgbClr val="CC0000"/>
              </a:solidFill>
              <a:latin typeface="Overpass"/>
              <a:ea typeface="Overpass"/>
              <a:cs typeface="Overpass"/>
              <a:sym typeface="Overpass"/>
            </a:endParaRPr>
          </a:p>
        </p:txBody>
      </p:sp>
      <p:pic>
        <p:nvPicPr>
          <p:cNvPr id="1096" name="Google Shape;1096;p129"/>
          <p:cNvPicPr preferRelativeResize="0"/>
          <p:nvPr/>
        </p:nvPicPr>
        <p:blipFill rotWithShape="1">
          <a:blip r:embed="rId3">
            <a:alphaModFix/>
          </a:blip>
          <a:srcRect l="-4347" t="-2520" r="26995" b="2520"/>
          <a:stretch/>
        </p:blipFill>
        <p:spPr>
          <a:xfrm>
            <a:off x="4163825" y="713925"/>
            <a:ext cx="5048702" cy="3851376"/>
          </a:xfrm>
          <a:prstGeom prst="rect">
            <a:avLst/>
          </a:prstGeom>
          <a:noFill/>
          <a:ln>
            <a:noFill/>
          </a:ln>
        </p:spPr>
      </p:pic>
      <p:pic>
        <p:nvPicPr>
          <p:cNvPr id="1097" name="Google Shape;1097;p129"/>
          <p:cNvPicPr preferRelativeResize="0"/>
          <p:nvPr/>
        </p:nvPicPr>
        <p:blipFill>
          <a:blip r:embed="rId4">
            <a:alphaModFix/>
          </a:blip>
          <a:stretch>
            <a:fillRect/>
          </a:stretch>
        </p:blipFill>
        <p:spPr>
          <a:xfrm>
            <a:off x="8366750" y="4809862"/>
            <a:ext cx="594300" cy="190888"/>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30"/>
          <p:cNvSpPr/>
          <p:nvPr/>
        </p:nvSpPr>
        <p:spPr>
          <a:xfrm>
            <a:off x="396550" y="12283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1103" name="Google Shape;1103;p130"/>
          <p:cNvSpPr/>
          <p:nvPr/>
        </p:nvSpPr>
        <p:spPr>
          <a:xfrm>
            <a:off x="518200" y="1371800"/>
            <a:ext cx="2376600" cy="45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1">
                <a:solidFill>
                  <a:srgbClr val="F2F2F2"/>
                </a:solidFill>
                <a:latin typeface="Overpass"/>
                <a:ea typeface="Overpass"/>
                <a:cs typeface="Overpass"/>
                <a:sym typeface="Overpass"/>
              </a:rPr>
              <a:t>RBAC</a:t>
            </a:r>
            <a:endParaRPr sz="1200"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1104" name="Google Shape;1104;p130"/>
          <p:cNvSpPr txBox="1"/>
          <p:nvPr/>
        </p:nvSpPr>
        <p:spPr>
          <a:xfrm>
            <a:off x="521200" y="1711098"/>
            <a:ext cx="2376600" cy="90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Overpass"/>
                <a:ea typeface="Overpass"/>
                <a:cs typeface="Overpass"/>
                <a:sym typeface="Overpass"/>
              </a:rPr>
              <a:t>Allow restricting playbook access to authorized users. One team can use playbooks in check mode (read-only) while others have full administrative abilities.</a:t>
            </a:r>
            <a:endParaRPr sz="900">
              <a:solidFill>
                <a:srgbClr val="FFFFFF"/>
              </a:solidFill>
              <a:latin typeface="Overpass"/>
              <a:ea typeface="Overpass"/>
              <a:cs typeface="Overpass"/>
              <a:sym typeface="Overpass"/>
            </a:endParaRPr>
          </a:p>
        </p:txBody>
      </p:sp>
      <p:sp>
        <p:nvSpPr>
          <p:cNvPr id="1105" name="Google Shape;1105;p130"/>
          <p:cNvSpPr/>
          <p:nvPr/>
        </p:nvSpPr>
        <p:spPr>
          <a:xfrm>
            <a:off x="3292150" y="12283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1106" name="Google Shape;1106;p130"/>
          <p:cNvSpPr/>
          <p:nvPr/>
        </p:nvSpPr>
        <p:spPr>
          <a:xfrm>
            <a:off x="3413800" y="1371800"/>
            <a:ext cx="2376600" cy="33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1">
                <a:solidFill>
                  <a:srgbClr val="F2F2F2"/>
                </a:solidFill>
                <a:latin typeface="Overpass"/>
                <a:ea typeface="Overpass"/>
                <a:cs typeface="Overpass"/>
                <a:sym typeface="Overpass"/>
              </a:rPr>
              <a:t>PUSH BUTTON</a:t>
            </a:r>
            <a:endParaRPr sz="1200"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1107" name="Google Shape;1107;p130"/>
          <p:cNvSpPr txBox="1"/>
          <p:nvPr/>
        </p:nvSpPr>
        <p:spPr>
          <a:xfrm>
            <a:off x="3413800" y="1815023"/>
            <a:ext cx="2376600" cy="9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latin typeface="Overpass"/>
                <a:ea typeface="Overpass"/>
                <a:cs typeface="Overpass"/>
                <a:sym typeface="Overpass"/>
              </a:rPr>
              <a:t>An intuitive user interface experience makes it easy for novice users to execute playbooks you allow them access to.</a:t>
            </a: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Clr>
                <a:schemeClr val="dk1"/>
              </a:buClr>
              <a:buSzPts val="1100"/>
              <a:buFont typeface="Arial"/>
              <a:buNone/>
            </a:pP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Clr>
                <a:schemeClr val="dk1"/>
              </a:buClr>
              <a:buSzPts val="1100"/>
              <a:buFont typeface="Arial"/>
              <a:buNone/>
            </a:pP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Clr>
                <a:schemeClr val="dk1"/>
              </a:buClr>
              <a:buSzPts val="1100"/>
              <a:buFont typeface="Arial"/>
              <a:buNone/>
            </a:pP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sp>
        <p:nvSpPr>
          <p:cNvPr id="1108" name="Google Shape;1108;p130"/>
          <p:cNvSpPr/>
          <p:nvPr/>
        </p:nvSpPr>
        <p:spPr>
          <a:xfrm>
            <a:off x="6187750" y="12283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1109" name="Google Shape;1109;p130"/>
          <p:cNvSpPr/>
          <p:nvPr/>
        </p:nvSpPr>
        <p:spPr>
          <a:xfrm>
            <a:off x="6309400" y="1371800"/>
            <a:ext cx="2376600" cy="45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1">
                <a:solidFill>
                  <a:srgbClr val="F2F2F2"/>
                </a:solidFill>
                <a:latin typeface="Overpass"/>
                <a:ea typeface="Overpass"/>
                <a:cs typeface="Overpass"/>
                <a:sym typeface="Overpass"/>
              </a:rPr>
              <a:t>RESTful API</a:t>
            </a:r>
            <a:endParaRPr sz="1200"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1110" name="Google Shape;1110;p130"/>
          <p:cNvSpPr txBox="1"/>
          <p:nvPr/>
        </p:nvSpPr>
        <p:spPr>
          <a:xfrm>
            <a:off x="6312400" y="1765098"/>
            <a:ext cx="2376600" cy="90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lt1"/>
                </a:solidFill>
                <a:latin typeface="Overpass"/>
                <a:ea typeface="Overpass"/>
                <a:cs typeface="Overpass"/>
                <a:sym typeface="Overpass"/>
              </a:rPr>
              <a:t>With an API first mentality every feature and function of Tower can be API driven. Allow seamless integration with other tools like ServiceNow and Infoblox.</a:t>
            </a: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sp>
        <p:nvSpPr>
          <p:cNvPr id="1111" name="Google Shape;1111;p130"/>
          <p:cNvSpPr/>
          <p:nvPr/>
        </p:nvSpPr>
        <p:spPr>
          <a:xfrm>
            <a:off x="396550" y="30571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1112" name="Google Shape;1112;p130"/>
          <p:cNvSpPr/>
          <p:nvPr/>
        </p:nvSpPr>
        <p:spPr>
          <a:xfrm>
            <a:off x="518200" y="3200600"/>
            <a:ext cx="2376600" cy="45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1">
                <a:solidFill>
                  <a:srgbClr val="F2F2F2"/>
                </a:solidFill>
                <a:latin typeface="Overpass"/>
                <a:ea typeface="Overpass"/>
                <a:cs typeface="Overpass"/>
                <a:sym typeface="Overpass"/>
              </a:rPr>
              <a:t>WORKFLOWS</a:t>
            </a:r>
            <a:endParaRPr sz="1200"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1113" name="Google Shape;1113;p130"/>
          <p:cNvSpPr txBox="1"/>
          <p:nvPr/>
        </p:nvSpPr>
        <p:spPr>
          <a:xfrm>
            <a:off x="521200" y="3786325"/>
            <a:ext cx="2376600" cy="108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lt1"/>
                </a:solidFill>
                <a:latin typeface="Overpass"/>
                <a:ea typeface="Overpass"/>
                <a:cs typeface="Overpass"/>
                <a:sym typeface="Overpass"/>
              </a:rPr>
              <a:t>Ansible Tower’s multi-playbook workflows chain any number of playbooks, regardless of whether they use different inventories, run as different users, run at once or utilize different credentials.</a:t>
            </a: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sp>
        <p:nvSpPr>
          <p:cNvPr id="1114" name="Google Shape;1114;p130"/>
          <p:cNvSpPr/>
          <p:nvPr/>
        </p:nvSpPr>
        <p:spPr>
          <a:xfrm>
            <a:off x="3292150" y="30571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1115" name="Google Shape;1115;p130"/>
          <p:cNvSpPr/>
          <p:nvPr/>
        </p:nvSpPr>
        <p:spPr>
          <a:xfrm>
            <a:off x="3413800" y="3200600"/>
            <a:ext cx="2376600" cy="45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200" b="1">
                <a:solidFill>
                  <a:srgbClr val="F2F2F2"/>
                </a:solidFill>
                <a:latin typeface="Overpass"/>
                <a:ea typeface="Overpass"/>
                <a:cs typeface="Overpass"/>
                <a:sym typeface="Overpass"/>
              </a:rPr>
              <a:t> ENTERPRISE INTEGRATIONS</a:t>
            </a:r>
            <a:endParaRPr sz="1200">
              <a:solidFill>
                <a:srgbClr val="FFFFFF"/>
              </a:solidFill>
              <a:latin typeface="Overpass"/>
              <a:ea typeface="Overpass"/>
              <a:cs typeface="Overpass"/>
              <a:sym typeface="Overpass"/>
            </a:endParaRPr>
          </a:p>
        </p:txBody>
      </p:sp>
      <p:sp>
        <p:nvSpPr>
          <p:cNvPr id="1116" name="Google Shape;1116;p130"/>
          <p:cNvSpPr txBox="1"/>
          <p:nvPr/>
        </p:nvSpPr>
        <p:spPr>
          <a:xfrm>
            <a:off x="3415300" y="3786323"/>
            <a:ext cx="2376600" cy="90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lt1"/>
                </a:solidFill>
                <a:latin typeface="Overpass"/>
                <a:ea typeface="Overpass"/>
                <a:cs typeface="Overpass"/>
                <a:sym typeface="Overpass"/>
              </a:rPr>
              <a:t>Integrate with enterprise authentication like TACACS+, RADIUS, Azure AD. Setup token authentication with OAuth 2. Setup notifications with PagerDuty, Slack and Twilio.  </a:t>
            </a: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endParaRPr sz="1000">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sp>
        <p:nvSpPr>
          <p:cNvPr id="1117" name="Google Shape;1117;p130"/>
          <p:cNvSpPr/>
          <p:nvPr/>
        </p:nvSpPr>
        <p:spPr>
          <a:xfrm>
            <a:off x="6187750" y="3057150"/>
            <a:ext cx="2622900" cy="16212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Overpass"/>
              <a:ea typeface="Overpass"/>
              <a:cs typeface="Overpass"/>
              <a:sym typeface="Overpass"/>
            </a:endParaRPr>
          </a:p>
        </p:txBody>
      </p:sp>
      <p:sp>
        <p:nvSpPr>
          <p:cNvPr id="1118" name="Google Shape;1118;p130"/>
          <p:cNvSpPr/>
          <p:nvPr/>
        </p:nvSpPr>
        <p:spPr>
          <a:xfrm>
            <a:off x="6309400" y="3200600"/>
            <a:ext cx="2376600" cy="63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1">
                <a:solidFill>
                  <a:srgbClr val="F2F2F2"/>
                </a:solidFill>
                <a:latin typeface="Overpass"/>
                <a:ea typeface="Overpass"/>
                <a:cs typeface="Overpass"/>
                <a:sym typeface="Overpass"/>
              </a:rPr>
              <a:t>CENTRALIZED LOGGING</a:t>
            </a:r>
            <a:endParaRPr sz="1200" b="1">
              <a:solidFill>
                <a:srgbClr val="F2F2F2"/>
              </a:solidFill>
              <a:latin typeface="Overpass"/>
              <a:ea typeface="Overpass"/>
              <a:cs typeface="Overpass"/>
              <a:sym typeface="Overpass"/>
            </a:endParaRPr>
          </a:p>
          <a:p>
            <a:pPr marL="0" lvl="0" indent="0" algn="l" rtl="0">
              <a:spcBef>
                <a:spcPts val="0"/>
              </a:spcBef>
              <a:spcAft>
                <a:spcPts val="0"/>
              </a:spcAft>
              <a:buClr>
                <a:schemeClr val="dk1"/>
              </a:buClr>
              <a:buFont typeface="Arial"/>
              <a:buNone/>
            </a:pPr>
            <a:r>
              <a:rPr lang="en" sz="1100" b="1">
                <a:solidFill>
                  <a:srgbClr val="FFFFFF"/>
                </a:solidFill>
                <a:latin typeface="Overpass"/>
                <a:ea typeface="Overpass"/>
                <a:cs typeface="Overpass"/>
                <a:sym typeface="Overpass"/>
              </a:rPr>
              <a:t/>
            </a:r>
            <a:br>
              <a:rPr lang="en" sz="1100" b="1">
                <a:solidFill>
                  <a:srgbClr val="FFFFFF"/>
                </a:solidFill>
                <a:latin typeface="Overpass"/>
                <a:ea typeface="Overpass"/>
                <a:cs typeface="Overpass"/>
                <a:sym typeface="Overpass"/>
              </a:rPr>
            </a:br>
            <a:endParaRPr sz="1100">
              <a:solidFill>
                <a:srgbClr val="FFFFFF"/>
              </a:solidFill>
              <a:latin typeface="Overpass"/>
              <a:ea typeface="Overpass"/>
              <a:cs typeface="Overpass"/>
              <a:sym typeface="Overpass"/>
            </a:endParaRPr>
          </a:p>
        </p:txBody>
      </p:sp>
      <p:sp>
        <p:nvSpPr>
          <p:cNvPr id="1119" name="Google Shape;1119;p130"/>
          <p:cNvSpPr txBox="1"/>
          <p:nvPr/>
        </p:nvSpPr>
        <p:spPr>
          <a:xfrm>
            <a:off x="6312400" y="3700173"/>
            <a:ext cx="2376600" cy="9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chemeClr val="lt1"/>
                </a:solidFill>
                <a:latin typeface="Overpass"/>
                <a:ea typeface="Overpass"/>
                <a:cs typeface="Overpass"/>
                <a:sym typeface="Overpass"/>
              </a:rPr>
              <a:t/>
            </a:r>
            <a:br>
              <a:rPr lang="en" sz="900" b="1">
                <a:solidFill>
                  <a:schemeClr val="lt1"/>
                </a:solidFill>
                <a:latin typeface="Overpass"/>
                <a:ea typeface="Overpass"/>
                <a:cs typeface="Overpass"/>
                <a:sym typeface="Overpass"/>
              </a:rPr>
            </a:br>
            <a:endParaRPr sz="900" b="1">
              <a:solidFill>
                <a:schemeClr val="lt1"/>
              </a:solidFill>
              <a:latin typeface="Overpass"/>
              <a:ea typeface="Overpass"/>
              <a:cs typeface="Overpass"/>
              <a:sym typeface="Overpass"/>
            </a:endParaRPr>
          </a:p>
          <a:p>
            <a:pPr marL="0" lvl="0" indent="0" algn="l" rtl="0">
              <a:lnSpc>
                <a:spcPct val="115000"/>
              </a:lnSpc>
              <a:spcBef>
                <a:spcPts val="0"/>
              </a:spcBef>
              <a:spcAft>
                <a:spcPts val="0"/>
              </a:spcAft>
              <a:buNone/>
            </a:pPr>
            <a:r>
              <a:rPr lang="en" sz="1000">
                <a:solidFill>
                  <a:srgbClr val="FFFFFF"/>
                </a:solidFill>
                <a:latin typeface="Overpass"/>
                <a:ea typeface="Overpass"/>
                <a:cs typeface="Overpass"/>
                <a:sym typeface="Overpass"/>
              </a:rPr>
              <a:t>All automation activity is securely logged. Who ran it, how they customized it, what it did, where it happened - all securely stored and viewable later, or exported through Ansible Tower’s API.</a:t>
            </a: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1000">
              <a:solidFill>
                <a:srgbClr val="FFFFFF"/>
              </a:solidFill>
              <a:latin typeface="Overpass"/>
              <a:ea typeface="Overpass"/>
              <a:cs typeface="Overpass"/>
              <a:sym typeface="Overpass"/>
            </a:endParaRPr>
          </a:p>
          <a:p>
            <a:pPr marL="0" lvl="0" indent="0" algn="l" rtl="0">
              <a:lnSpc>
                <a:spcPct val="115000"/>
              </a:lnSpc>
              <a:spcBef>
                <a:spcPts val="0"/>
              </a:spcBef>
              <a:spcAft>
                <a:spcPts val="0"/>
              </a:spcAft>
              <a:buNone/>
            </a:pPr>
            <a:endParaRPr sz="900">
              <a:solidFill>
                <a:srgbClr val="FFFFFF"/>
              </a:solidFill>
              <a:latin typeface="Overpass"/>
              <a:ea typeface="Overpass"/>
              <a:cs typeface="Overpass"/>
              <a:sym typeface="Overpass"/>
            </a:endParaRPr>
          </a:p>
        </p:txBody>
      </p:sp>
      <p:pic>
        <p:nvPicPr>
          <p:cNvPr id="1120" name="Google Shape;1120;p130"/>
          <p:cNvPicPr preferRelativeResize="0"/>
          <p:nvPr/>
        </p:nvPicPr>
        <p:blipFill rotWithShape="1">
          <a:blip r:embed="rId3">
            <a:alphaModFix/>
          </a:blip>
          <a:srcRect/>
          <a:stretch/>
        </p:blipFill>
        <p:spPr>
          <a:xfrm>
            <a:off x="396547" y="247300"/>
            <a:ext cx="2100055" cy="630000"/>
          </a:xfrm>
          <a:prstGeom prst="rect">
            <a:avLst/>
          </a:prstGeom>
          <a:noFill/>
          <a:ln>
            <a:noFill/>
          </a:ln>
        </p:spPr>
      </p:pic>
      <p:pic>
        <p:nvPicPr>
          <p:cNvPr id="1121" name="Google Shape;1121;p130"/>
          <p:cNvPicPr preferRelativeResize="0"/>
          <p:nvPr/>
        </p:nvPicPr>
        <p:blipFill>
          <a:blip r:embed="rId4">
            <a:alphaModFix/>
          </a:blip>
          <a:stretch>
            <a:fillRect/>
          </a:stretch>
        </p:blipFill>
        <p:spPr>
          <a:xfrm>
            <a:off x="8366750" y="4809862"/>
            <a:ext cx="594300" cy="190888"/>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131"/>
          <p:cNvGrpSpPr/>
          <p:nvPr/>
        </p:nvGrpSpPr>
        <p:grpSpPr>
          <a:xfrm>
            <a:off x="886416" y="454100"/>
            <a:ext cx="7148534" cy="4348500"/>
            <a:chOff x="886416" y="301700"/>
            <a:chExt cx="7148534" cy="4348500"/>
          </a:xfrm>
        </p:grpSpPr>
        <p:sp>
          <p:nvSpPr>
            <p:cNvPr id="1127" name="Google Shape;1127;p131"/>
            <p:cNvSpPr/>
            <p:nvPr/>
          </p:nvSpPr>
          <p:spPr>
            <a:xfrm>
              <a:off x="1804250" y="301700"/>
              <a:ext cx="6230700" cy="4348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28" name="Google Shape;1128;p131"/>
            <p:cNvSpPr/>
            <p:nvPr/>
          </p:nvSpPr>
          <p:spPr>
            <a:xfrm>
              <a:off x="1926335" y="3972732"/>
              <a:ext cx="731700" cy="17370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00" b="1">
                  <a:solidFill>
                    <a:srgbClr val="414E55"/>
                  </a:solidFill>
                  <a:latin typeface="Open Sans"/>
                  <a:ea typeface="Open Sans"/>
                  <a:cs typeface="Open Sans"/>
                  <a:sym typeface="Open Sans"/>
                </a:rPr>
                <a:t>USE CASES</a:t>
              </a:r>
              <a:endParaRPr sz="900" b="1">
                <a:solidFill>
                  <a:srgbClr val="414E55"/>
                </a:solidFill>
                <a:latin typeface="Open Sans"/>
                <a:ea typeface="Open Sans"/>
                <a:cs typeface="Open Sans"/>
                <a:sym typeface="Open Sans"/>
              </a:endParaRPr>
            </a:p>
          </p:txBody>
        </p:sp>
        <p:grpSp>
          <p:nvGrpSpPr>
            <p:cNvPr id="1129" name="Google Shape;1129;p131"/>
            <p:cNvGrpSpPr/>
            <p:nvPr/>
          </p:nvGrpSpPr>
          <p:grpSpPr>
            <a:xfrm>
              <a:off x="886416" y="1211905"/>
              <a:ext cx="712812" cy="541821"/>
              <a:chOff x="173807" y="2971794"/>
              <a:chExt cx="1862100" cy="1415416"/>
            </a:xfrm>
          </p:grpSpPr>
          <p:pic>
            <p:nvPicPr>
              <p:cNvPr id="1130" name="Google Shape;1130;p131" descr="DevOps-Team.eps"/>
              <p:cNvPicPr preferRelativeResize="0"/>
              <p:nvPr/>
            </p:nvPicPr>
            <p:blipFill rotWithShape="1">
              <a:blip r:embed="rId3">
                <a:alphaModFix/>
              </a:blip>
              <a:srcRect/>
              <a:stretch/>
            </p:blipFill>
            <p:spPr>
              <a:xfrm>
                <a:off x="373118" y="2971794"/>
                <a:ext cx="1455900" cy="991500"/>
              </a:xfrm>
              <a:prstGeom prst="rect">
                <a:avLst/>
              </a:prstGeom>
              <a:noFill/>
              <a:ln>
                <a:noFill/>
              </a:ln>
            </p:spPr>
          </p:pic>
          <p:sp>
            <p:nvSpPr>
              <p:cNvPr id="1131" name="Google Shape;1131;p131"/>
              <p:cNvSpPr txBox="1"/>
              <p:nvPr/>
            </p:nvSpPr>
            <p:spPr>
              <a:xfrm>
                <a:off x="173807" y="3963310"/>
                <a:ext cx="1862100" cy="423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pen Sans"/>
                    <a:ea typeface="Open Sans"/>
                    <a:cs typeface="Open Sans"/>
                    <a:sym typeface="Open Sans"/>
                  </a:rPr>
                  <a:t>USERS</a:t>
                </a:r>
                <a:endParaRPr/>
              </a:p>
            </p:txBody>
          </p:sp>
        </p:grpSp>
        <p:grpSp>
          <p:nvGrpSpPr>
            <p:cNvPr id="1132" name="Google Shape;1132;p131"/>
            <p:cNvGrpSpPr/>
            <p:nvPr/>
          </p:nvGrpSpPr>
          <p:grpSpPr>
            <a:xfrm>
              <a:off x="1819473" y="1800252"/>
              <a:ext cx="6108882" cy="531387"/>
              <a:chOff x="1533731" y="1929122"/>
              <a:chExt cx="6910500" cy="705600"/>
            </a:xfrm>
          </p:grpSpPr>
          <p:sp>
            <p:nvSpPr>
              <p:cNvPr id="1133" name="Google Shape;1133;p131"/>
              <p:cNvSpPr/>
              <p:nvPr/>
            </p:nvSpPr>
            <p:spPr>
              <a:xfrm>
                <a:off x="1533731" y="1929122"/>
                <a:ext cx="6910500" cy="705600"/>
              </a:xfrm>
              <a:prstGeom prst="rect">
                <a:avLst/>
              </a:prstGeom>
              <a:solidFill>
                <a:srgbClr val="4CB1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34" name="Google Shape;1134;p131"/>
              <p:cNvSpPr/>
              <p:nvPr/>
            </p:nvSpPr>
            <p:spPr>
              <a:xfrm>
                <a:off x="1561477" y="2099912"/>
                <a:ext cx="1056600" cy="480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pen Sans"/>
                    <a:ea typeface="Open Sans"/>
                    <a:cs typeface="Open Sans"/>
                    <a:sym typeface="Open Sans"/>
                  </a:rPr>
                  <a:t>ANSIBLE</a:t>
                </a:r>
                <a:endParaRPr sz="1000" b="1">
                  <a:solidFill>
                    <a:srgbClr val="FFFFFF"/>
                  </a:solidFill>
                  <a:latin typeface="Open Sans"/>
                  <a:ea typeface="Open Sans"/>
                  <a:cs typeface="Open Sans"/>
                  <a:sym typeface="Open Sans"/>
                </a:endParaRPr>
              </a:p>
              <a:p>
                <a:pPr marL="0" marR="0" lvl="0" indent="0" algn="ctr" rtl="0">
                  <a:spcBef>
                    <a:spcPts val="0"/>
                  </a:spcBef>
                  <a:spcAft>
                    <a:spcPts val="0"/>
                  </a:spcAft>
                  <a:buNone/>
                </a:pPr>
                <a:r>
                  <a:rPr lang="en" sz="1000" b="1">
                    <a:solidFill>
                      <a:srgbClr val="FFFFFF"/>
                    </a:solidFill>
                    <a:latin typeface="Open Sans"/>
                    <a:ea typeface="Open Sans"/>
                    <a:cs typeface="Open Sans"/>
                    <a:sym typeface="Open Sans"/>
                  </a:rPr>
                  <a:t>ENGINE</a:t>
                </a:r>
                <a:endParaRPr sz="1000" b="1">
                  <a:solidFill>
                    <a:srgbClr val="FFFFFF"/>
                  </a:solidFill>
                  <a:latin typeface="Open Sans"/>
                  <a:ea typeface="Open Sans"/>
                  <a:cs typeface="Open Sans"/>
                  <a:sym typeface="Open Sans"/>
                </a:endParaRPr>
              </a:p>
            </p:txBody>
          </p:sp>
          <p:sp>
            <p:nvSpPr>
              <p:cNvPr id="1135" name="Google Shape;1135;p131"/>
              <p:cNvSpPr/>
              <p:nvPr/>
            </p:nvSpPr>
            <p:spPr>
              <a:xfrm>
                <a:off x="2687650" y="2002629"/>
                <a:ext cx="5713800" cy="2676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36" name="Google Shape;1136;p131"/>
              <p:cNvSpPr/>
              <p:nvPr/>
            </p:nvSpPr>
            <p:spPr>
              <a:xfrm>
                <a:off x="5566490" y="2317897"/>
                <a:ext cx="2836500" cy="2676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37" name="Google Shape;1137;p131"/>
              <p:cNvSpPr/>
              <p:nvPr/>
            </p:nvSpPr>
            <p:spPr>
              <a:xfrm>
                <a:off x="2687650" y="2317897"/>
                <a:ext cx="2836500" cy="2676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38" name="Google Shape;1138;p131"/>
              <p:cNvSpPr txBox="1"/>
              <p:nvPr/>
            </p:nvSpPr>
            <p:spPr>
              <a:xfrm>
                <a:off x="5680147" y="2341149"/>
                <a:ext cx="22071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b="1">
                    <a:solidFill>
                      <a:srgbClr val="388485"/>
                    </a:solidFill>
                    <a:latin typeface="Open Sans"/>
                    <a:ea typeface="Open Sans"/>
                    <a:cs typeface="Open Sans"/>
                    <a:sym typeface="Open Sans"/>
                  </a:rPr>
                  <a:t>PYTHON CODEBASE</a:t>
                </a:r>
                <a:endParaRPr/>
              </a:p>
            </p:txBody>
          </p:sp>
          <p:sp>
            <p:nvSpPr>
              <p:cNvPr id="1139" name="Google Shape;1139;p131"/>
              <p:cNvSpPr txBox="1"/>
              <p:nvPr/>
            </p:nvSpPr>
            <p:spPr>
              <a:xfrm>
                <a:off x="2767965" y="2033572"/>
                <a:ext cx="25476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b="1">
                    <a:solidFill>
                      <a:srgbClr val="388485"/>
                    </a:solidFill>
                    <a:latin typeface="Open Sans"/>
                    <a:ea typeface="Open Sans"/>
                    <a:cs typeface="Open Sans"/>
                    <a:sym typeface="Open Sans"/>
                  </a:rPr>
                  <a:t>OPEN SOURCE MODULE LIBRARY</a:t>
                </a:r>
                <a:endParaRPr/>
              </a:p>
            </p:txBody>
          </p:sp>
          <p:sp>
            <p:nvSpPr>
              <p:cNvPr id="1140" name="Google Shape;1140;p131"/>
              <p:cNvSpPr txBox="1"/>
              <p:nvPr/>
            </p:nvSpPr>
            <p:spPr>
              <a:xfrm>
                <a:off x="2767965" y="2344069"/>
                <a:ext cx="25476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b="1">
                    <a:solidFill>
                      <a:srgbClr val="388485"/>
                    </a:solidFill>
                    <a:latin typeface="Open Sans"/>
                    <a:ea typeface="Open Sans"/>
                    <a:cs typeface="Open Sans"/>
                    <a:sym typeface="Open Sans"/>
                  </a:rPr>
                  <a:t>PLUGINS</a:t>
                </a:r>
                <a:endParaRPr/>
              </a:p>
            </p:txBody>
          </p:sp>
        </p:grpSp>
        <p:sp>
          <p:nvSpPr>
            <p:cNvPr id="1141" name="Google Shape;1141;p131"/>
            <p:cNvSpPr/>
            <p:nvPr/>
          </p:nvSpPr>
          <p:spPr>
            <a:xfrm>
              <a:off x="1818975" y="2754825"/>
              <a:ext cx="6100500" cy="938400"/>
            </a:xfrm>
            <a:prstGeom prst="rect">
              <a:avLst/>
            </a:prstGeom>
            <a:solidFill>
              <a:srgbClr val="7176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42" name="Google Shape;1142;p131"/>
            <p:cNvSpPr/>
            <p:nvPr/>
          </p:nvSpPr>
          <p:spPr>
            <a:xfrm>
              <a:off x="2839647" y="2788811"/>
              <a:ext cx="5040900" cy="870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43" name="Google Shape;1143;p131"/>
            <p:cNvSpPr txBox="1"/>
            <p:nvPr/>
          </p:nvSpPr>
          <p:spPr>
            <a:xfrm>
              <a:off x="5826246" y="2867875"/>
              <a:ext cx="946500" cy="4311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None/>
              </a:pPr>
              <a:r>
                <a:rPr lang="en" sz="700" b="1">
                  <a:solidFill>
                    <a:srgbClr val="414E55"/>
                  </a:solidFill>
                  <a:latin typeface="Open Sans"/>
                  <a:ea typeface="Open Sans"/>
                  <a:cs typeface="Open Sans"/>
                  <a:sym typeface="Open Sans"/>
                </a:rPr>
                <a:t>CLOUD</a:t>
              </a:r>
              <a:endParaRPr sz="700" b="1">
                <a:solidFill>
                  <a:srgbClr val="414E55"/>
                </a:solidFill>
                <a:latin typeface="Open Sans"/>
                <a:ea typeface="Open Sans"/>
                <a:cs typeface="Open Sans"/>
                <a:sym typeface="Open Sans"/>
              </a:endParaRPr>
            </a:p>
            <a:p>
              <a:pPr marL="0" marR="0" lvl="0" indent="0" algn="l" rtl="0">
                <a:lnSpc>
                  <a:spcPct val="70000"/>
                </a:lnSpc>
                <a:spcBef>
                  <a:spcPts val="0"/>
                </a:spcBef>
                <a:spcAft>
                  <a:spcPts val="0"/>
                </a:spcAft>
                <a:buNone/>
              </a:pPr>
              <a:endParaRPr sz="700" b="1">
                <a:solidFill>
                  <a:srgbClr val="414E55"/>
                </a:solidFill>
                <a:latin typeface="Open Sans"/>
                <a:ea typeface="Open Sans"/>
                <a:cs typeface="Open Sans"/>
                <a:sym typeface="Open Sans"/>
              </a:endParaRPr>
            </a:p>
            <a:p>
              <a:pPr marL="0" marR="0" lvl="0" indent="0" algn="l" rtl="0">
                <a:lnSpc>
                  <a:spcPct val="120000"/>
                </a:lnSpc>
                <a:spcBef>
                  <a:spcPts val="0"/>
                </a:spcBef>
                <a:spcAft>
                  <a:spcPts val="0"/>
                </a:spcAft>
                <a:buNone/>
              </a:pPr>
              <a:r>
                <a:rPr lang="en" sz="600" b="1">
                  <a:solidFill>
                    <a:srgbClr val="909090"/>
                  </a:solidFill>
                  <a:latin typeface="Open Sans"/>
                  <a:ea typeface="Open Sans"/>
                  <a:cs typeface="Open Sans"/>
                  <a:sym typeface="Open Sans"/>
                </a:rPr>
                <a:t>AWS,</a:t>
              </a:r>
              <a:br>
                <a:rPr lang="en" sz="600" b="1">
                  <a:solidFill>
                    <a:srgbClr val="909090"/>
                  </a:solidFill>
                  <a:latin typeface="Open Sans"/>
                  <a:ea typeface="Open Sans"/>
                  <a:cs typeface="Open Sans"/>
                  <a:sym typeface="Open Sans"/>
                </a:rPr>
              </a:br>
              <a:r>
                <a:rPr lang="en" sz="600" b="1">
                  <a:solidFill>
                    <a:srgbClr val="909090"/>
                  </a:solidFill>
                  <a:latin typeface="Open Sans"/>
                  <a:ea typeface="Open Sans"/>
                  <a:cs typeface="Open Sans"/>
                  <a:sym typeface="Open Sans"/>
                </a:rPr>
                <a:t>GOOGLE CLOUD,</a:t>
              </a:r>
              <a:br>
                <a:rPr lang="en" sz="600" b="1">
                  <a:solidFill>
                    <a:srgbClr val="909090"/>
                  </a:solidFill>
                  <a:latin typeface="Open Sans"/>
                  <a:ea typeface="Open Sans"/>
                  <a:cs typeface="Open Sans"/>
                  <a:sym typeface="Open Sans"/>
                </a:rPr>
              </a:br>
              <a:r>
                <a:rPr lang="en" sz="600" b="1">
                  <a:solidFill>
                    <a:srgbClr val="909090"/>
                  </a:solidFill>
                  <a:latin typeface="Open Sans"/>
                  <a:ea typeface="Open Sans"/>
                  <a:cs typeface="Open Sans"/>
                  <a:sym typeface="Open Sans"/>
                </a:rPr>
                <a:t>AZURE …</a:t>
              </a:r>
              <a:endParaRPr sz="600" b="1">
                <a:solidFill>
                  <a:srgbClr val="414E55"/>
                </a:solidFill>
                <a:latin typeface="Open Sans"/>
                <a:ea typeface="Open Sans"/>
                <a:cs typeface="Open Sans"/>
                <a:sym typeface="Open Sans"/>
              </a:endParaRPr>
            </a:p>
          </p:txBody>
        </p:sp>
        <p:sp>
          <p:nvSpPr>
            <p:cNvPr id="1144" name="Google Shape;1144;p131"/>
            <p:cNvSpPr txBox="1"/>
            <p:nvPr/>
          </p:nvSpPr>
          <p:spPr>
            <a:xfrm>
              <a:off x="2898000" y="2865100"/>
              <a:ext cx="972600" cy="5148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None/>
              </a:pPr>
              <a:r>
                <a:rPr lang="en" sz="700" b="1">
                  <a:solidFill>
                    <a:srgbClr val="414E55"/>
                  </a:solidFill>
                  <a:latin typeface="Open Sans"/>
                  <a:ea typeface="Open Sans"/>
                  <a:cs typeface="Open Sans"/>
                  <a:sym typeface="Open Sans"/>
                </a:rPr>
                <a:t>INFRASTRUCTURE</a:t>
              </a:r>
              <a:endParaRPr sz="700" b="1">
                <a:solidFill>
                  <a:srgbClr val="414E55"/>
                </a:solidFill>
                <a:latin typeface="Open Sans"/>
                <a:ea typeface="Open Sans"/>
                <a:cs typeface="Open Sans"/>
                <a:sym typeface="Open Sans"/>
              </a:endParaRPr>
            </a:p>
            <a:p>
              <a:pPr marL="0" marR="0" lvl="0" indent="0" algn="l" rtl="0">
                <a:lnSpc>
                  <a:spcPct val="70000"/>
                </a:lnSpc>
                <a:spcBef>
                  <a:spcPts val="0"/>
                </a:spcBef>
                <a:spcAft>
                  <a:spcPts val="0"/>
                </a:spcAft>
                <a:buNone/>
              </a:pPr>
              <a:endParaRPr sz="700" b="1">
                <a:solidFill>
                  <a:srgbClr val="414E55"/>
                </a:solidFill>
                <a:latin typeface="Open Sans"/>
                <a:ea typeface="Open Sans"/>
                <a:cs typeface="Open Sans"/>
                <a:sym typeface="Open Sans"/>
              </a:endParaRPr>
            </a:p>
            <a:p>
              <a:pPr marL="0" marR="0" lvl="0" indent="0" algn="l" rtl="0">
                <a:lnSpc>
                  <a:spcPct val="120000"/>
                </a:lnSpc>
                <a:spcBef>
                  <a:spcPts val="0"/>
                </a:spcBef>
                <a:spcAft>
                  <a:spcPts val="0"/>
                </a:spcAft>
                <a:buNone/>
              </a:pPr>
              <a:r>
                <a:rPr lang="en" sz="600" b="1">
                  <a:solidFill>
                    <a:srgbClr val="909090"/>
                  </a:solidFill>
                  <a:latin typeface="Open Sans"/>
                  <a:ea typeface="Open Sans"/>
                  <a:cs typeface="Open Sans"/>
                  <a:sym typeface="Open Sans"/>
                </a:rPr>
                <a:t>LINUX,</a:t>
              </a:r>
              <a:br>
                <a:rPr lang="en" sz="600" b="1">
                  <a:solidFill>
                    <a:srgbClr val="909090"/>
                  </a:solidFill>
                  <a:latin typeface="Open Sans"/>
                  <a:ea typeface="Open Sans"/>
                  <a:cs typeface="Open Sans"/>
                  <a:sym typeface="Open Sans"/>
                </a:rPr>
              </a:br>
              <a:r>
                <a:rPr lang="en" sz="600" b="1">
                  <a:solidFill>
                    <a:srgbClr val="909090"/>
                  </a:solidFill>
                  <a:latin typeface="Open Sans"/>
                  <a:ea typeface="Open Sans"/>
                  <a:cs typeface="Open Sans"/>
                  <a:sym typeface="Open Sans"/>
                </a:rPr>
                <a:t>WINDOWS,</a:t>
              </a:r>
              <a:endParaRPr/>
            </a:p>
            <a:p>
              <a:pPr marL="0" marR="0" lvl="0" indent="0" algn="l" rtl="0">
                <a:lnSpc>
                  <a:spcPct val="120000"/>
                </a:lnSpc>
                <a:spcBef>
                  <a:spcPts val="0"/>
                </a:spcBef>
                <a:spcAft>
                  <a:spcPts val="0"/>
                </a:spcAft>
                <a:buNone/>
              </a:pPr>
              <a:r>
                <a:rPr lang="en" sz="600" b="1">
                  <a:solidFill>
                    <a:srgbClr val="909090"/>
                  </a:solidFill>
                  <a:latin typeface="Open Sans"/>
                  <a:ea typeface="Open Sans"/>
                  <a:cs typeface="Open Sans"/>
                  <a:sym typeface="Open Sans"/>
                </a:rPr>
                <a:t>UNIX …</a:t>
              </a:r>
              <a:br>
                <a:rPr lang="en" sz="600" b="1">
                  <a:solidFill>
                    <a:srgbClr val="909090"/>
                  </a:solidFill>
                  <a:latin typeface="Open Sans"/>
                  <a:ea typeface="Open Sans"/>
                  <a:cs typeface="Open Sans"/>
                  <a:sym typeface="Open Sans"/>
                </a:rPr>
              </a:br>
              <a:endParaRPr sz="600" b="1">
                <a:solidFill>
                  <a:srgbClr val="414E55"/>
                </a:solidFill>
                <a:latin typeface="Open Sans"/>
                <a:ea typeface="Open Sans"/>
                <a:cs typeface="Open Sans"/>
                <a:sym typeface="Open Sans"/>
              </a:endParaRPr>
            </a:p>
          </p:txBody>
        </p:sp>
        <p:sp>
          <p:nvSpPr>
            <p:cNvPr id="1145" name="Google Shape;1145;p131"/>
            <p:cNvSpPr txBox="1"/>
            <p:nvPr/>
          </p:nvSpPr>
          <p:spPr>
            <a:xfrm>
              <a:off x="3999150" y="2864325"/>
              <a:ext cx="818100" cy="4311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None/>
              </a:pPr>
              <a:r>
                <a:rPr lang="en" sz="700" b="1">
                  <a:solidFill>
                    <a:srgbClr val="414E55"/>
                  </a:solidFill>
                  <a:latin typeface="Open Sans"/>
                  <a:ea typeface="Open Sans"/>
                  <a:cs typeface="Open Sans"/>
                  <a:sym typeface="Open Sans"/>
                </a:rPr>
                <a:t>NETWORKS</a:t>
              </a:r>
              <a:endParaRPr sz="700" b="1">
                <a:solidFill>
                  <a:srgbClr val="414E55"/>
                </a:solidFill>
                <a:latin typeface="Open Sans"/>
                <a:ea typeface="Open Sans"/>
                <a:cs typeface="Open Sans"/>
                <a:sym typeface="Open Sans"/>
              </a:endParaRPr>
            </a:p>
            <a:p>
              <a:pPr marL="0" marR="0" lvl="0" indent="0" algn="l" rtl="0">
                <a:lnSpc>
                  <a:spcPct val="70000"/>
                </a:lnSpc>
                <a:spcBef>
                  <a:spcPts val="0"/>
                </a:spcBef>
                <a:spcAft>
                  <a:spcPts val="0"/>
                </a:spcAft>
                <a:buNone/>
              </a:pPr>
              <a:endParaRPr sz="700" b="1">
                <a:solidFill>
                  <a:srgbClr val="414E55"/>
                </a:solidFill>
                <a:latin typeface="Open Sans"/>
                <a:ea typeface="Open Sans"/>
                <a:cs typeface="Open Sans"/>
                <a:sym typeface="Open Sans"/>
              </a:endParaRPr>
            </a:p>
            <a:p>
              <a:pPr marL="0" marR="0" lvl="0" indent="0" algn="l" rtl="0">
                <a:lnSpc>
                  <a:spcPct val="120000"/>
                </a:lnSpc>
                <a:spcBef>
                  <a:spcPts val="0"/>
                </a:spcBef>
                <a:spcAft>
                  <a:spcPts val="0"/>
                </a:spcAft>
                <a:buNone/>
              </a:pPr>
              <a:r>
                <a:rPr lang="en" sz="600" b="1">
                  <a:solidFill>
                    <a:srgbClr val="909090"/>
                  </a:solidFill>
                  <a:latin typeface="Open Sans"/>
                  <a:ea typeface="Open Sans"/>
                  <a:cs typeface="Open Sans"/>
                  <a:sym typeface="Open Sans"/>
                </a:rPr>
                <a:t>ARISTA, </a:t>
              </a:r>
              <a:br>
                <a:rPr lang="en" sz="600" b="1">
                  <a:solidFill>
                    <a:srgbClr val="909090"/>
                  </a:solidFill>
                  <a:latin typeface="Open Sans"/>
                  <a:ea typeface="Open Sans"/>
                  <a:cs typeface="Open Sans"/>
                  <a:sym typeface="Open Sans"/>
                </a:rPr>
              </a:br>
              <a:r>
                <a:rPr lang="en" sz="600" b="1">
                  <a:solidFill>
                    <a:srgbClr val="909090"/>
                  </a:solidFill>
                  <a:latin typeface="Open Sans"/>
                  <a:ea typeface="Open Sans"/>
                  <a:cs typeface="Open Sans"/>
                  <a:sym typeface="Open Sans"/>
                </a:rPr>
                <a:t>CISCO, </a:t>
              </a:r>
              <a:br>
                <a:rPr lang="en" sz="600" b="1">
                  <a:solidFill>
                    <a:srgbClr val="909090"/>
                  </a:solidFill>
                  <a:latin typeface="Open Sans"/>
                  <a:ea typeface="Open Sans"/>
                  <a:cs typeface="Open Sans"/>
                  <a:sym typeface="Open Sans"/>
                </a:rPr>
              </a:br>
              <a:r>
                <a:rPr lang="en" sz="600" b="1">
                  <a:solidFill>
                    <a:srgbClr val="909090"/>
                  </a:solidFill>
                  <a:latin typeface="Open Sans"/>
                  <a:ea typeface="Open Sans"/>
                  <a:cs typeface="Open Sans"/>
                  <a:sym typeface="Open Sans"/>
                </a:rPr>
                <a:t>JUNIPER …</a:t>
              </a:r>
              <a:endParaRPr sz="600" b="1">
                <a:solidFill>
                  <a:srgbClr val="414E55"/>
                </a:solidFill>
                <a:latin typeface="Open Sans"/>
                <a:ea typeface="Open Sans"/>
                <a:cs typeface="Open Sans"/>
                <a:sym typeface="Open Sans"/>
              </a:endParaRPr>
            </a:p>
          </p:txBody>
        </p:sp>
        <p:sp>
          <p:nvSpPr>
            <p:cNvPr id="1146" name="Google Shape;1146;p131"/>
            <p:cNvSpPr txBox="1"/>
            <p:nvPr/>
          </p:nvSpPr>
          <p:spPr>
            <a:xfrm>
              <a:off x="4912699" y="2867875"/>
              <a:ext cx="818100" cy="3222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None/>
              </a:pPr>
              <a:r>
                <a:rPr lang="en" sz="700" b="1">
                  <a:solidFill>
                    <a:srgbClr val="414E55"/>
                  </a:solidFill>
                  <a:latin typeface="Open Sans"/>
                  <a:ea typeface="Open Sans"/>
                  <a:cs typeface="Open Sans"/>
                  <a:sym typeface="Open Sans"/>
                </a:rPr>
                <a:t>CONTAINERS</a:t>
              </a:r>
              <a:endParaRPr/>
            </a:p>
            <a:p>
              <a:pPr marL="0" marR="0" lvl="0" indent="0" algn="l" rtl="0">
                <a:lnSpc>
                  <a:spcPct val="70000"/>
                </a:lnSpc>
                <a:spcBef>
                  <a:spcPts val="0"/>
                </a:spcBef>
                <a:spcAft>
                  <a:spcPts val="0"/>
                </a:spcAft>
                <a:buNone/>
              </a:pPr>
              <a:endParaRPr sz="700" b="1">
                <a:solidFill>
                  <a:srgbClr val="414E55"/>
                </a:solidFill>
                <a:latin typeface="Open Sans"/>
                <a:ea typeface="Open Sans"/>
                <a:cs typeface="Open Sans"/>
                <a:sym typeface="Open Sans"/>
              </a:endParaRPr>
            </a:p>
            <a:p>
              <a:pPr marL="0" marR="0" lvl="0" indent="0" algn="l" rtl="0">
                <a:spcBef>
                  <a:spcPts val="0"/>
                </a:spcBef>
                <a:spcAft>
                  <a:spcPts val="0"/>
                </a:spcAft>
                <a:buNone/>
              </a:pPr>
              <a:r>
                <a:rPr lang="en" sz="600" b="1">
                  <a:solidFill>
                    <a:srgbClr val="909090"/>
                  </a:solidFill>
                  <a:latin typeface="Open Sans"/>
                  <a:ea typeface="Open Sans"/>
                  <a:cs typeface="Open Sans"/>
                  <a:sym typeface="Open Sans"/>
                </a:rPr>
                <a:t>DOCKER, </a:t>
              </a:r>
              <a:endParaRPr/>
            </a:p>
            <a:p>
              <a:pPr marL="0" marR="0" lvl="0" indent="0" algn="l" rtl="0">
                <a:spcBef>
                  <a:spcPts val="0"/>
                </a:spcBef>
                <a:spcAft>
                  <a:spcPts val="0"/>
                </a:spcAft>
                <a:buNone/>
              </a:pPr>
              <a:r>
                <a:rPr lang="en" sz="600" b="1">
                  <a:solidFill>
                    <a:srgbClr val="909090"/>
                  </a:solidFill>
                  <a:latin typeface="Open Sans"/>
                  <a:ea typeface="Open Sans"/>
                  <a:cs typeface="Open Sans"/>
                  <a:sym typeface="Open Sans"/>
                </a:rPr>
                <a:t>LXC …</a:t>
              </a:r>
              <a:endParaRPr sz="600" b="1">
                <a:solidFill>
                  <a:srgbClr val="414E55"/>
                </a:solidFill>
                <a:latin typeface="Open Sans"/>
                <a:ea typeface="Open Sans"/>
                <a:cs typeface="Open Sans"/>
                <a:sym typeface="Open Sans"/>
              </a:endParaRPr>
            </a:p>
          </p:txBody>
        </p:sp>
        <p:sp>
          <p:nvSpPr>
            <p:cNvPr id="1147" name="Google Shape;1147;p131"/>
            <p:cNvSpPr txBox="1"/>
            <p:nvPr/>
          </p:nvSpPr>
          <p:spPr>
            <a:xfrm>
              <a:off x="6852000" y="2869175"/>
              <a:ext cx="1142700" cy="5148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None/>
              </a:pPr>
              <a:r>
                <a:rPr lang="en" sz="700" b="1">
                  <a:solidFill>
                    <a:srgbClr val="414E55"/>
                  </a:solidFill>
                  <a:latin typeface="Open Sans"/>
                  <a:ea typeface="Open Sans"/>
                  <a:cs typeface="Open Sans"/>
                  <a:sym typeface="Open Sans"/>
                </a:rPr>
                <a:t>SERVICES</a:t>
              </a:r>
              <a:endParaRPr/>
            </a:p>
            <a:p>
              <a:pPr marL="0" marR="0" lvl="0" indent="0" algn="l" rtl="0">
                <a:lnSpc>
                  <a:spcPct val="70000"/>
                </a:lnSpc>
                <a:spcBef>
                  <a:spcPts val="0"/>
                </a:spcBef>
                <a:spcAft>
                  <a:spcPts val="0"/>
                </a:spcAft>
                <a:buNone/>
              </a:pPr>
              <a:endParaRPr sz="700" b="1">
                <a:solidFill>
                  <a:srgbClr val="414E55"/>
                </a:solidFill>
                <a:latin typeface="Open Sans"/>
                <a:ea typeface="Open Sans"/>
                <a:cs typeface="Open Sans"/>
                <a:sym typeface="Open Sans"/>
              </a:endParaRPr>
            </a:p>
            <a:p>
              <a:pPr marL="0" marR="0" lvl="0" indent="0" algn="l" rtl="0">
                <a:lnSpc>
                  <a:spcPct val="120000"/>
                </a:lnSpc>
                <a:spcBef>
                  <a:spcPts val="0"/>
                </a:spcBef>
                <a:spcAft>
                  <a:spcPts val="0"/>
                </a:spcAft>
                <a:buNone/>
              </a:pPr>
              <a:r>
                <a:rPr lang="en" sz="600" b="1">
                  <a:solidFill>
                    <a:srgbClr val="909090"/>
                  </a:solidFill>
                  <a:latin typeface="Open Sans"/>
                  <a:ea typeface="Open Sans"/>
                  <a:cs typeface="Open Sans"/>
                  <a:sym typeface="Open Sans"/>
                </a:rPr>
                <a:t>DATABASES, </a:t>
              </a:r>
              <a:endParaRPr/>
            </a:p>
            <a:p>
              <a:pPr marL="0" marR="0" lvl="0" indent="0" algn="l" rtl="0">
                <a:lnSpc>
                  <a:spcPct val="120000"/>
                </a:lnSpc>
                <a:spcBef>
                  <a:spcPts val="0"/>
                </a:spcBef>
                <a:spcAft>
                  <a:spcPts val="0"/>
                </a:spcAft>
                <a:buNone/>
              </a:pPr>
              <a:r>
                <a:rPr lang="en" sz="600" b="1">
                  <a:solidFill>
                    <a:srgbClr val="909090"/>
                  </a:solidFill>
                  <a:latin typeface="Open Sans"/>
                  <a:ea typeface="Open Sans"/>
                  <a:cs typeface="Open Sans"/>
                  <a:sym typeface="Open Sans"/>
                </a:rPr>
                <a:t>LOGGING,</a:t>
              </a:r>
              <a:br>
                <a:rPr lang="en" sz="600" b="1">
                  <a:solidFill>
                    <a:srgbClr val="909090"/>
                  </a:solidFill>
                  <a:latin typeface="Open Sans"/>
                  <a:ea typeface="Open Sans"/>
                  <a:cs typeface="Open Sans"/>
                  <a:sym typeface="Open Sans"/>
                </a:rPr>
              </a:br>
              <a:r>
                <a:rPr lang="en" sz="600" b="1">
                  <a:solidFill>
                    <a:srgbClr val="909090"/>
                  </a:solidFill>
                  <a:latin typeface="Open Sans"/>
                  <a:ea typeface="Open Sans"/>
                  <a:cs typeface="Open Sans"/>
                  <a:sym typeface="Open Sans"/>
                </a:rPr>
                <a:t>SOURCE CONTROL </a:t>
              </a:r>
              <a:br>
                <a:rPr lang="en" sz="600" b="1">
                  <a:solidFill>
                    <a:srgbClr val="909090"/>
                  </a:solidFill>
                  <a:latin typeface="Open Sans"/>
                  <a:ea typeface="Open Sans"/>
                  <a:cs typeface="Open Sans"/>
                  <a:sym typeface="Open Sans"/>
                </a:rPr>
              </a:br>
              <a:r>
                <a:rPr lang="en" sz="600" b="1">
                  <a:solidFill>
                    <a:srgbClr val="909090"/>
                  </a:solidFill>
                  <a:latin typeface="Open Sans"/>
                  <a:ea typeface="Open Sans"/>
                  <a:cs typeface="Open Sans"/>
                  <a:sym typeface="Open Sans"/>
                </a:rPr>
                <a:t>MANAGEMENT…</a:t>
              </a:r>
              <a:endParaRPr sz="600" b="1">
                <a:solidFill>
                  <a:srgbClr val="909090"/>
                </a:solidFill>
                <a:latin typeface="Open Sans"/>
                <a:ea typeface="Open Sans"/>
                <a:cs typeface="Open Sans"/>
                <a:sym typeface="Open Sans"/>
              </a:endParaRPr>
            </a:p>
          </p:txBody>
        </p:sp>
        <p:sp>
          <p:nvSpPr>
            <p:cNvPr id="1148" name="Google Shape;1148;p131"/>
            <p:cNvSpPr txBox="1"/>
            <p:nvPr/>
          </p:nvSpPr>
          <p:spPr>
            <a:xfrm>
              <a:off x="2850450" y="2359150"/>
              <a:ext cx="5040900" cy="33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700" b="1">
                  <a:solidFill>
                    <a:srgbClr val="414E55"/>
                  </a:solidFill>
                  <a:latin typeface="Open Sans"/>
                  <a:ea typeface="Open Sans"/>
                  <a:cs typeface="Open Sans"/>
                  <a:sym typeface="Open Sans"/>
                </a:rPr>
                <a:t>TRANSPORT</a:t>
              </a:r>
              <a:br>
                <a:rPr lang="en" sz="700" b="1">
                  <a:solidFill>
                    <a:srgbClr val="414E55"/>
                  </a:solidFill>
                  <a:latin typeface="Open Sans"/>
                  <a:ea typeface="Open Sans"/>
                  <a:cs typeface="Open Sans"/>
                  <a:sym typeface="Open Sans"/>
                </a:rPr>
              </a:br>
              <a:r>
                <a:rPr lang="en" sz="600" b="1">
                  <a:solidFill>
                    <a:srgbClr val="414E55"/>
                  </a:solidFill>
                  <a:latin typeface="Open Sans"/>
                  <a:ea typeface="Open Sans"/>
                  <a:cs typeface="Open Sans"/>
                  <a:sym typeface="Open Sans"/>
                </a:rPr>
                <a:t/>
              </a:r>
              <a:br>
                <a:rPr lang="en" sz="600" b="1">
                  <a:solidFill>
                    <a:srgbClr val="414E55"/>
                  </a:solidFill>
                  <a:latin typeface="Open Sans"/>
                  <a:ea typeface="Open Sans"/>
                  <a:cs typeface="Open Sans"/>
                  <a:sym typeface="Open Sans"/>
                </a:rPr>
              </a:br>
              <a:r>
                <a:rPr lang="en" sz="600" b="1">
                  <a:solidFill>
                    <a:srgbClr val="909090"/>
                  </a:solidFill>
                  <a:latin typeface="Open Sans"/>
                  <a:ea typeface="Open Sans"/>
                  <a:cs typeface="Open Sans"/>
                  <a:sym typeface="Open Sans"/>
                </a:rPr>
                <a:t>SSH, WINRM, ETC.  </a:t>
              </a:r>
              <a:endParaRPr/>
            </a:p>
          </p:txBody>
        </p:sp>
        <p:cxnSp>
          <p:nvCxnSpPr>
            <p:cNvPr id="1149" name="Google Shape;1149;p131"/>
            <p:cNvCxnSpPr/>
            <p:nvPr/>
          </p:nvCxnSpPr>
          <p:spPr>
            <a:xfrm>
              <a:off x="2646159" y="2386154"/>
              <a:ext cx="0" cy="114900"/>
            </a:xfrm>
            <a:prstGeom prst="straightConnector1">
              <a:avLst/>
            </a:prstGeom>
            <a:noFill/>
            <a:ln w="12700" cap="flat" cmpd="sng">
              <a:solidFill>
                <a:srgbClr val="878787"/>
              </a:solidFill>
              <a:prstDash val="solid"/>
              <a:round/>
              <a:headEnd type="none" w="sm" len="sm"/>
              <a:tailEnd type="none" w="sm" len="sm"/>
            </a:ln>
          </p:spPr>
        </p:cxnSp>
        <p:cxnSp>
          <p:nvCxnSpPr>
            <p:cNvPr id="1150" name="Google Shape;1150;p131"/>
            <p:cNvCxnSpPr/>
            <p:nvPr/>
          </p:nvCxnSpPr>
          <p:spPr>
            <a:xfrm>
              <a:off x="2641077" y="2501958"/>
              <a:ext cx="2183400" cy="0"/>
            </a:xfrm>
            <a:prstGeom prst="straightConnector1">
              <a:avLst/>
            </a:prstGeom>
            <a:noFill/>
            <a:ln w="12700" cap="flat" cmpd="sng">
              <a:solidFill>
                <a:srgbClr val="878787"/>
              </a:solidFill>
              <a:prstDash val="solid"/>
              <a:round/>
              <a:headEnd type="none" w="sm" len="sm"/>
              <a:tailEnd type="none" w="sm" len="sm"/>
            </a:ln>
          </p:spPr>
        </p:cxnSp>
        <p:cxnSp>
          <p:nvCxnSpPr>
            <p:cNvPr id="1151" name="Google Shape;1151;p131"/>
            <p:cNvCxnSpPr/>
            <p:nvPr/>
          </p:nvCxnSpPr>
          <p:spPr>
            <a:xfrm>
              <a:off x="7883026" y="2383925"/>
              <a:ext cx="0" cy="114900"/>
            </a:xfrm>
            <a:prstGeom prst="straightConnector1">
              <a:avLst/>
            </a:prstGeom>
            <a:noFill/>
            <a:ln w="12700" cap="flat" cmpd="sng">
              <a:solidFill>
                <a:srgbClr val="878787"/>
              </a:solidFill>
              <a:prstDash val="solid"/>
              <a:round/>
              <a:headEnd type="none" w="sm" len="sm"/>
              <a:tailEnd type="none" w="sm" len="sm"/>
            </a:ln>
          </p:spPr>
        </p:cxnSp>
        <p:cxnSp>
          <p:nvCxnSpPr>
            <p:cNvPr id="1152" name="Google Shape;1152;p131"/>
            <p:cNvCxnSpPr/>
            <p:nvPr/>
          </p:nvCxnSpPr>
          <p:spPr>
            <a:xfrm>
              <a:off x="5919800" y="2499725"/>
              <a:ext cx="1971600" cy="0"/>
            </a:xfrm>
            <a:prstGeom prst="straightConnector1">
              <a:avLst/>
            </a:prstGeom>
            <a:noFill/>
            <a:ln w="12700" cap="flat" cmpd="sng">
              <a:solidFill>
                <a:srgbClr val="878787"/>
              </a:solidFill>
              <a:prstDash val="solid"/>
              <a:round/>
              <a:headEnd type="none" w="sm" len="sm"/>
              <a:tailEnd type="none" w="sm" len="sm"/>
            </a:ln>
          </p:spPr>
        </p:cxnSp>
        <p:sp>
          <p:nvSpPr>
            <p:cNvPr id="1153" name="Google Shape;1153;p131"/>
            <p:cNvSpPr/>
            <p:nvPr/>
          </p:nvSpPr>
          <p:spPr>
            <a:xfrm>
              <a:off x="1815197" y="2929550"/>
              <a:ext cx="1020000" cy="382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00" b="1">
                  <a:solidFill>
                    <a:srgbClr val="FFFFFF"/>
                  </a:solidFill>
                  <a:latin typeface="Open Sans"/>
                  <a:ea typeface="Open Sans"/>
                  <a:cs typeface="Open Sans"/>
                  <a:sym typeface="Open Sans"/>
                </a:rPr>
                <a:t>AUTOMATE</a:t>
              </a:r>
              <a:br>
                <a:rPr lang="en" sz="900" b="1">
                  <a:solidFill>
                    <a:srgbClr val="FFFFFF"/>
                  </a:solidFill>
                  <a:latin typeface="Open Sans"/>
                  <a:ea typeface="Open Sans"/>
                  <a:cs typeface="Open Sans"/>
                  <a:sym typeface="Open Sans"/>
                </a:rPr>
              </a:br>
              <a:r>
                <a:rPr lang="en" sz="900" b="1">
                  <a:solidFill>
                    <a:srgbClr val="FFFFFF"/>
                  </a:solidFill>
                  <a:latin typeface="Open Sans"/>
                  <a:ea typeface="Open Sans"/>
                  <a:cs typeface="Open Sans"/>
                  <a:sym typeface="Open Sans"/>
                </a:rPr>
                <a:t>YOUR ENTERPRISE</a:t>
              </a:r>
              <a:endParaRPr sz="900" b="1">
                <a:solidFill>
                  <a:srgbClr val="FFFFFF"/>
                </a:solidFill>
                <a:latin typeface="Open Sans"/>
                <a:ea typeface="Open Sans"/>
                <a:cs typeface="Open Sans"/>
                <a:sym typeface="Open Sans"/>
              </a:endParaRPr>
            </a:p>
          </p:txBody>
        </p:sp>
        <p:grpSp>
          <p:nvGrpSpPr>
            <p:cNvPr id="1154" name="Google Shape;1154;p131"/>
            <p:cNvGrpSpPr/>
            <p:nvPr/>
          </p:nvGrpSpPr>
          <p:grpSpPr>
            <a:xfrm>
              <a:off x="886416" y="475728"/>
              <a:ext cx="712812" cy="541821"/>
              <a:chOff x="173807" y="2971794"/>
              <a:chExt cx="1862100" cy="1415416"/>
            </a:xfrm>
          </p:grpSpPr>
          <p:pic>
            <p:nvPicPr>
              <p:cNvPr id="1155" name="Google Shape;1155;p131" descr="DevOps-Team.eps"/>
              <p:cNvPicPr preferRelativeResize="0"/>
              <p:nvPr/>
            </p:nvPicPr>
            <p:blipFill rotWithShape="1">
              <a:blip r:embed="rId3">
                <a:alphaModFix/>
              </a:blip>
              <a:srcRect/>
              <a:stretch/>
            </p:blipFill>
            <p:spPr>
              <a:xfrm>
                <a:off x="373118" y="2971794"/>
                <a:ext cx="1455900" cy="991500"/>
              </a:xfrm>
              <a:prstGeom prst="rect">
                <a:avLst/>
              </a:prstGeom>
              <a:noFill/>
              <a:ln>
                <a:noFill/>
              </a:ln>
            </p:spPr>
          </p:pic>
          <p:sp>
            <p:nvSpPr>
              <p:cNvPr id="1156" name="Google Shape;1156;p131"/>
              <p:cNvSpPr txBox="1"/>
              <p:nvPr/>
            </p:nvSpPr>
            <p:spPr>
              <a:xfrm>
                <a:off x="173807" y="3963310"/>
                <a:ext cx="1862100" cy="423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pen Sans"/>
                    <a:ea typeface="Open Sans"/>
                    <a:cs typeface="Open Sans"/>
                    <a:sym typeface="Open Sans"/>
                  </a:rPr>
                  <a:t>ADMINS</a:t>
                </a:r>
                <a:endParaRPr/>
              </a:p>
            </p:txBody>
          </p:sp>
        </p:grpSp>
        <p:sp>
          <p:nvSpPr>
            <p:cNvPr id="1157" name="Google Shape;1157;p131"/>
            <p:cNvSpPr txBox="1"/>
            <p:nvPr/>
          </p:nvSpPr>
          <p:spPr>
            <a:xfrm>
              <a:off x="5462527" y="526534"/>
              <a:ext cx="1883400" cy="173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00" b="1">
                  <a:solidFill>
                    <a:srgbClr val="414E55"/>
                  </a:solidFill>
                  <a:latin typeface="Open Sans"/>
                  <a:ea typeface="Open Sans"/>
                  <a:cs typeface="Open Sans"/>
                  <a:sym typeface="Open Sans"/>
                </a:rPr>
                <a:t>ANSIBLE CLI &amp; CI SYSTEMS</a:t>
              </a:r>
              <a:endParaRPr/>
            </a:p>
          </p:txBody>
        </p:sp>
        <p:sp>
          <p:nvSpPr>
            <p:cNvPr id="1158" name="Google Shape;1158;p131"/>
            <p:cNvSpPr txBox="1"/>
            <p:nvPr/>
          </p:nvSpPr>
          <p:spPr>
            <a:xfrm>
              <a:off x="2059149" y="753600"/>
              <a:ext cx="1416900" cy="162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rgbClr val="414E55"/>
                  </a:solidFill>
                  <a:latin typeface="Open Sans"/>
                  <a:ea typeface="Open Sans"/>
                  <a:cs typeface="Open Sans"/>
                  <a:sym typeface="Open Sans"/>
                </a:rPr>
                <a:t>ANSIBLE PLAYBOOKS</a:t>
              </a:r>
              <a:endParaRPr/>
            </a:p>
          </p:txBody>
        </p:sp>
        <p:sp>
          <p:nvSpPr>
            <p:cNvPr id="1159" name="Google Shape;1159;p131"/>
            <p:cNvSpPr txBox="1"/>
            <p:nvPr/>
          </p:nvSpPr>
          <p:spPr>
            <a:xfrm>
              <a:off x="2646145" y="456000"/>
              <a:ext cx="946500" cy="23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400" b="1">
                  <a:solidFill>
                    <a:srgbClr val="909090"/>
                  </a:solidFill>
                  <a:latin typeface="Open Sans"/>
                  <a:ea typeface="Open Sans"/>
                  <a:cs typeface="Open Sans"/>
                  <a:sym typeface="Open Sans"/>
                </a:rPr>
                <a:t>….</a:t>
              </a:r>
              <a:endParaRPr/>
            </a:p>
          </p:txBody>
        </p:sp>
        <p:cxnSp>
          <p:nvCxnSpPr>
            <p:cNvPr id="1160" name="Google Shape;1160;p131"/>
            <p:cNvCxnSpPr/>
            <p:nvPr/>
          </p:nvCxnSpPr>
          <p:spPr>
            <a:xfrm>
              <a:off x="1507419" y="1382679"/>
              <a:ext cx="258600" cy="4200"/>
            </a:xfrm>
            <a:prstGeom prst="straightConnector1">
              <a:avLst/>
            </a:prstGeom>
            <a:noFill/>
            <a:ln w="12700" cap="flat" cmpd="sng">
              <a:solidFill>
                <a:srgbClr val="717680"/>
              </a:solidFill>
              <a:prstDash val="dash"/>
              <a:round/>
              <a:headEnd type="none" w="sm" len="sm"/>
              <a:tailEnd type="triangle" w="med" len="med"/>
            </a:ln>
          </p:spPr>
        </p:cxnSp>
        <p:cxnSp>
          <p:nvCxnSpPr>
            <p:cNvPr id="1161" name="Google Shape;1161;p131"/>
            <p:cNvCxnSpPr/>
            <p:nvPr/>
          </p:nvCxnSpPr>
          <p:spPr>
            <a:xfrm rot="10800000" flipH="1">
              <a:off x="1520004" y="644545"/>
              <a:ext cx="516600" cy="5400"/>
            </a:xfrm>
            <a:prstGeom prst="straightConnector1">
              <a:avLst/>
            </a:prstGeom>
            <a:noFill/>
            <a:ln w="12700" cap="flat" cmpd="sng">
              <a:solidFill>
                <a:srgbClr val="717680"/>
              </a:solidFill>
              <a:prstDash val="dash"/>
              <a:round/>
              <a:headEnd type="none" w="sm" len="sm"/>
              <a:tailEnd type="triangle" w="med" len="med"/>
            </a:ln>
          </p:spPr>
        </p:cxnSp>
        <p:cxnSp>
          <p:nvCxnSpPr>
            <p:cNvPr id="1162" name="Google Shape;1162;p131"/>
            <p:cNvCxnSpPr/>
            <p:nvPr/>
          </p:nvCxnSpPr>
          <p:spPr>
            <a:xfrm>
              <a:off x="3598325" y="609275"/>
              <a:ext cx="1460400" cy="2700"/>
            </a:xfrm>
            <a:prstGeom prst="straightConnector1">
              <a:avLst/>
            </a:prstGeom>
            <a:noFill/>
            <a:ln w="12700" cap="flat" cmpd="sng">
              <a:solidFill>
                <a:srgbClr val="717680"/>
              </a:solidFill>
              <a:prstDash val="dash"/>
              <a:round/>
              <a:headEnd type="none" w="sm" len="sm"/>
              <a:tailEnd type="none" w="sm" len="sm"/>
            </a:ln>
          </p:spPr>
        </p:cxnSp>
        <p:pic>
          <p:nvPicPr>
            <p:cNvPr id="1163" name="Google Shape;1163;p131" descr="cli.eps"/>
            <p:cNvPicPr preferRelativeResize="0"/>
            <p:nvPr/>
          </p:nvPicPr>
          <p:blipFill rotWithShape="1">
            <a:blip r:embed="rId4">
              <a:alphaModFix/>
            </a:blip>
            <a:srcRect/>
            <a:stretch/>
          </p:blipFill>
          <p:spPr>
            <a:xfrm>
              <a:off x="5080303" y="427566"/>
              <a:ext cx="318000" cy="296100"/>
            </a:xfrm>
            <a:prstGeom prst="rect">
              <a:avLst/>
            </a:prstGeom>
            <a:noFill/>
            <a:ln>
              <a:noFill/>
            </a:ln>
          </p:spPr>
        </p:pic>
        <p:cxnSp>
          <p:nvCxnSpPr>
            <p:cNvPr id="1164" name="Google Shape;1164;p131"/>
            <p:cNvCxnSpPr/>
            <p:nvPr/>
          </p:nvCxnSpPr>
          <p:spPr>
            <a:xfrm>
              <a:off x="5236871" y="719467"/>
              <a:ext cx="0" cy="1034100"/>
            </a:xfrm>
            <a:prstGeom prst="straightConnector1">
              <a:avLst/>
            </a:prstGeom>
            <a:noFill/>
            <a:ln w="12700" cap="flat" cmpd="sng">
              <a:solidFill>
                <a:srgbClr val="717680"/>
              </a:solidFill>
              <a:prstDash val="dash"/>
              <a:round/>
              <a:headEnd type="none" w="sm" len="sm"/>
              <a:tailEnd type="triangle" w="med" len="med"/>
            </a:ln>
          </p:spPr>
        </p:cxnSp>
        <p:sp>
          <p:nvSpPr>
            <p:cNvPr id="1165" name="Google Shape;1165;p131"/>
            <p:cNvSpPr/>
            <p:nvPr/>
          </p:nvSpPr>
          <p:spPr>
            <a:xfrm>
              <a:off x="1804250" y="981600"/>
              <a:ext cx="6139200" cy="6087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66" name="Google Shape;1166;p131"/>
            <p:cNvSpPr/>
            <p:nvPr/>
          </p:nvSpPr>
          <p:spPr>
            <a:xfrm>
              <a:off x="1801026" y="1093335"/>
              <a:ext cx="1020000" cy="301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Open Sans"/>
                  <a:ea typeface="Open Sans"/>
                  <a:cs typeface="Open Sans"/>
                  <a:sym typeface="Open Sans"/>
                </a:rPr>
                <a:t>ANSIBLE</a:t>
              </a:r>
              <a:br>
                <a:rPr lang="en" sz="1000" b="1">
                  <a:solidFill>
                    <a:srgbClr val="FFFFFF"/>
                  </a:solidFill>
                  <a:latin typeface="Open Sans"/>
                  <a:ea typeface="Open Sans"/>
                  <a:cs typeface="Open Sans"/>
                  <a:sym typeface="Open Sans"/>
                </a:rPr>
              </a:br>
              <a:r>
                <a:rPr lang="en" sz="1000" b="1">
                  <a:solidFill>
                    <a:srgbClr val="FFFFFF"/>
                  </a:solidFill>
                  <a:latin typeface="Open Sans"/>
                  <a:ea typeface="Open Sans"/>
                  <a:cs typeface="Open Sans"/>
                  <a:sym typeface="Open Sans"/>
                </a:rPr>
                <a:t>TOWER</a:t>
              </a:r>
              <a:endParaRPr sz="1000" b="1">
                <a:solidFill>
                  <a:srgbClr val="FFFFFF"/>
                </a:solidFill>
                <a:latin typeface="Open Sans"/>
                <a:ea typeface="Open Sans"/>
                <a:cs typeface="Open Sans"/>
                <a:sym typeface="Open Sans"/>
              </a:endParaRPr>
            </a:p>
          </p:txBody>
        </p:sp>
        <p:sp>
          <p:nvSpPr>
            <p:cNvPr id="1167" name="Google Shape;1167;p131"/>
            <p:cNvSpPr/>
            <p:nvPr/>
          </p:nvSpPr>
          <p:spPr>
            <a:xfrm>
              <a:off x="2856016" y="1354082"/>
              <a:ext cx="2506200" cy="2016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68" name="Google Shape;1168;p131"/>
            <p:cNvSpPr txBox="1"/>
            <p:nvPr/>
          </p:nvSpPr>
          <p:spPr>
            <a:xfrm>
              <a:off x="2927015" y="1372215"/>
              <a:ext cx="2252100" cy="16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b="1">
                  <a:solidFill>
                    <a:srgbClr val="CC0000"/>
                  </a:solidFill>
                  <a:latin typeface="Open Sans"/>
                  <a:ea typeface="Open Sans"/>
                  <a:cs typeface="Open Sans"/>
                  <a:sym typeface="Open Sans"/>
                </a:rPr>
                <a:t>SIMPLE USER INTERFACE</a:t>
              </a:r>
              <a:endParaRPr>
                <a:solidFill>
                  <a:srgbClr val="CC0000"/>
                </a:solidFill>
              </a:endParaRPr>
            </a:p>
          </p:txBody>
        </p:sp>
        <p:sp>
          <p:nvSpPr>
            <p:cNvPr id="1169" name="Google Shape;1169;p131"/>
            <p:cNvSpPr/>
            <p:nvPr/>
          </p:nvSpPr>
          <p:spPr>
            <a:xfrm>
              <a:off x="5410135" y="1354082"/>
              <a:ext cx="2506200" cy="2016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70" name="Google Shape;1170;p131"/>
            <p:cNvSpPr txBox="1"/>
            <p:nvPr/>
          </p:nvSpPr>
          <p:spPr>
            <a:xfrm>
              <a:off x="5481134" y="1372215"/>
              <a:ext cx="2252100" cy="16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b="1">
                  <a:solidFill>
                    <a:srgbClr val="CC0000"/>
                  </a:solidFill>
                  <a:latin typeface="Open Sans"/>
                  <a:ea typeface="Open Sans"/>
                  <a:cs typeface="Open Sans"/>
                  <a:sym typeface="Open Sans"/>
                </a:rPr>
                <a:t>TOWER API</a:t>
              </a:r>
              <a:endParaRPr>
                <a:solidFill>
                  <a:srgbClr val="CC0000"/>
                </a:solidFill>
              </a:endParaRPr>
            </a:p>
          </p:txBody>
        </p:sp>
        <p:sp>
          <p:nvSpPr>
            <p:cNvPr id="1171" name="Google Shape;1171;p131"/>
            <p:cNvSpPr/>
            <p:nvPr/>
          </p:nvSpPr>
          <p:spPr>
            <a:xfrm>
              <a:off x="2856023" y="1040797"/>
              <a:ext cx="1635300" cy="264900"/>
            </a:xfrm>
            <a:prstGeom prst="rect">
              <a:avLst/>
            </a:prstGeom>
            <a:solidFill>
              <a:srgbClr val="9A020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72" name="Google Shape;1172;p131"/>
            <p:cNvSpPr txBox="1"/>
            <p:nvPr/>
          </p:nvSpPr>
          <p:spPr>
            <a:xfrm>
              <a:off x="2853248" y="1028801"/>
              <a:ext cx="1635300" cy="23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rgbClr val="FFFFFF"/>
                  </a:solidFill>
                  <a:latin typeface="Open Sans"/>
                  <a:ea typeface="Open Sans"/>
                  <a:cs typeface="Open Sans"/>
                  <a:sym typeface="Open Sans"/>
                </a:rPr>
                <a:t>ROLE-BASED</a:t>
              </a:r>
              <a:br>
                <a:rPr lang="en" sz="700" b="1">
                  <a:solidFill>
                    <a:srgbClr val="FFFFFF"/>
                  </a:solidFill>
                  <a:latin typeface="Open Sans"/>
                  <a:ea typeface="Open Sans"/>
                  <a:cs typeface="Open Sans"/>
                  <a:sym typeface="Open Sans"/>
                </a:rPr>
              </a:br>
              <a:r>
                <a:rPr lang="en" sz="700" b="1">
                  <a:solidFill>
                    <a:srgbClr val="FFFFFF"/>
                  </a:solidFill>
                  <a:latin typeface="Open Sans"/>
                  <a:ea typeface="Open Sans"/>
                  <a:cs typeface="Open Sans"/>
                  <a:sym typeface="Open Sans"/>
                </a:rPr>
                <a:t>ACCESS CONTROL</a:t>
              </a:r>
              <a:endParaRPr sz="700" b="1">
                <a:solidFill>
                  <a:srgbClr val="FFFFFF"/>
                </a:solidFill>
                <a:latin typeface="Open Sans"/>
                <a:ea typeface="Open Sans"/>
                <a:cs typeface="Open Sans"/>
                <a:sym typeface="Open Sans"/>
              </a:endParaRPr>
            </a:p>
          </p:txBody>
        </p:sp>
        <p:sp>
          <p:nvSpPr>
            <p:cNvPr id="1173" name="Google Shape;1173;p131"/>
            <p:cNvSpPr/>
            <p:nvPr/>
          </p:nvSpPr>
          <p:spPr>
            <a:xfrm>
              <a:off x="4538676" y="1040797"/>
              <a:ext cx="1628100" cy="264900"/>
            </a:xfrm>
            <a:prstGeom prst="rect">
              <a:avLst/>
            </a:prstGeom>
            <a:solidFill>
              <a:srgbClr val="9A020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74" name="Google Shape;1174;p131"/>
            <p:cNvSpPr txBox="1"/>
            <p:nvPr/>
          </p:nvSpPr>
          <p:spPr>
            <a:xfrm>
              <a:off x="4535901" y="1028801"/>
              <a:ext cx="1628100" cy="23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rgbClr val="FFFFFF"/>
                  </a:solidFill>
                  <a:latin typeface="Open Sans"/>
                  <a:ea typeface="Open Sans"/>
                  <a:cs typeface="Open Sans"/>
                  <a:sym typeface="Open Sans"/>
                </a:rPr>
                <a:t>KNOWLEDGE</a:t>
              </a:r>
              <a:br>
                <a:rPr lang="en" sz="700" b="1">
                  <a:solidFill>
                    <a:srgbClr val="FFFFFF"/>
                  </a:solidFill>
                  <a:latin typeface="Open Sans"/>
                  <a:ea typeface="Open Sans"/>
                  <a:cs typeface="Open Sans"/>
                  <a:sym typeface="Open Sans"/>
                </a:rPr>
              </a:br>
              <a:r>
                <a:rPr lang="en" sz="700" b="1">
                  <a:solidFill>
                    <a:srgbClr val="FFFFFF"/>
                  </a:solidFill>
                  <a:latin typeface="Open Sans"/>
                  <a:ea typeface="Open Sans"/>
                  <a:cs typeface="Open Sans"/>
                  <a:sym typeface="Open Sans"/>
                </a:rPr>
                <a:t>&amp; VISIBILITY</a:t>
              </a:r>
              <a:endParaRPr sz="700" b="1">
                <a:solidFill>
                  <a:srgbClr val="FFFFFF"/>
                </a:solidFill>
                <a:latin typeface="Open Sans"/>
                <a:ea typeface="Open Sans"/>
                <a:cs typeface="Open Sans"/>
                <a:sym typeface="Open Sans"/>
              </a:endParaRPr>
            </a:p>
          </p:txBody>
        </p:sp>
        <p:sp>
          <p:nvSpPr>
            <p:cNvPr id="1175" name="Google Shape;1175;p131"/>
            <p:cNvSpPr/>
            <p:nvPr/>
          </p:nvSpPr>
          <p:spPr>
            <a:xfrm>
              <a:off x="6210423" y="1039415"/>
              <a:ext cx="1680900" cy="264900"/>
            </a:xfrm>
            <a:prstGeom prst="rect">
              <a:avLst/>
            </a:prstGeom>
            <a:solidFill>
              <a:srgbClr val="9A020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76" name="Google Shape;1176;p131"/>
            <p:cNvSpPr txBox="1"/>
            <p:nvPr/>
          </p:nvSpPr>
          <p:spPr>
            <a:xfrm>
              <a:off x="6207648" y="1027420"/>
              <a:ext cx="1680900" cy="23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rgbClr val="FFFFFF"/>
                  </a:solidFill>
                  <a:latin typeface="Open Sans"/>
                  <a:ea typeface="Open Sans"/>
                  <a:cs typeface="Open Sans"/>
                  <a:sym typeface="Open Sans"/>
                </a:rPr>
                <a:t>SCHEDULED &amp;</a:t>
              </a:r>
              <a:br>
                <a:rPr lang="en" sz="700" b="1">
                  <a:solidFill>
                    <a:srgbClr val="FFFFFF"/>
                  </a:solidFill>
                  <a:latin typeface="Open Sans"/>
                  <a:ea typeface="Open Sans"/>
                  <a:cs typeface="Open Sans"/>
                  <a:sym typeface="Open Sans"/>
                </a:rPr>
              </a:br>
              <a:r>
                <a:rPr lang="en" sz="700" b="1">
                  <a:solidFill>
                    <a:srgbClr val="FFFFFF"/>
                  </a:solidFill>
                  <a:latin typeface="Open Sans"/>
                  <a:ea typeface="Open Sans"/>
                  <a:cs typeface="Open Sans"/>
                  <a:sym typeface="Open Sans"/>
                </a:rPr>
                <a:t>CENTRALIZED JOBS</a:t>
              </a:r>
              <a:endParaRPr sz="700" b="1">
                <a:solidFill>
                  <a:srgbClr val="FFFFFF"/>
                </a:solidFill>
                <a:latin typeface="Open Sans"/>
                <a:ea typeface="Open Sans"/>
                <a:cs typeface="Open Sans"/>
                <a:sym typeface="Open Sans"/>
              </a:endParaRPr>
            </a:p>
          </p:txBody>
        </p:sp>
        <p:cxnSp>
          <p:nvCxnSpPr>
            <p:cNvPr id="1177" name="Google Shape;1177;p131"/>
            <p:cNvCxnSpPr/>
            <p:nvPr/>
          </p:nvCxnSpPr>
          <p:spPr>
            <a:xfrm>
              <a:off x="3926500" y="2847097"/>
              <a:ext cx="0" cy="732300"/>
            </a:xfrm>
            <a:prstGeom prst="straightConnector1">
              <a:avLst/>
            </a:prstGeom>
            <a:noFill/>
            <a:ln w="9525" cap="flat" cmpd="sng">
              <a:solidFill>
                <a:srgbClr val="D8D8D8"/>
              </a:solidFill>
              <a:prstDash val="solid"/>
              <a:round/>
              <a:headEnd type="none" w="sm" len="sm"/>
              <a:tailEnd type="none" w="sm" len="sm"/>
            </a:ln>
          </p:spPr>
        </p:cxnSp>
        <p:cxnSp>
          <p:nvCxnSpPr>
            <p:cNvPr id="1178" name="Google Shape;1178;p131"/>
            <p:cNvCxnSpPr/>
            <p:nvPr/>
          </p:nvCxnSpPr>
          <p:spPr>
            <a:xfrm>
              <a:off x="4850358" y="2847097"/>
              <a:ext cx="0" cy="732300"/>
            </a:xfrm>
            <a:prstGeom prst="straightConnector1">
              <a:avLst/>
            </a:prstGeom>
            <a:noFill/>
            <a:ln w="9525" cap="flat" cmpd="sng">
              <a:solidFill>
                <a:srgbClr val="D8D8D8"/>
              </a:solidFill>
              <a:prstDash val="solid"/>
              <a:round/>
              <a:headEnd type="none" w="sm" len="sm"/>
              <a:tailEnd type="none" w="sm" len="sm"/>
            </a:ln>
          </p:spPr>
        </p:cxnSp>
        <p:cxnSp>
          <p:nvCxnSpPr>
            <p:cNvPr id="1179" name="Google Shape;1179;p131"/>
            <p:cNvCxnSpPr/>
            <p:nvPr/>
          </p:nvCxnSpPr>
          <p:spPr>
            <a:xfrm>
              <a:off x="5774217" y="2847097"/>
              <a:ext cx="0" cy="732300"/>
            </a:xfrm>
            <a:prstGeom prst="straightConnector1">
              <a:avLst/>
            </a:prstGeom>
            <a:noFill/>
            <a:ln w="9525" cap="flat" cmpd="sng">
              <a:solidFill>
                <a:srgbClr val="D8D8D8"/>
              </a:solidFill>
              <a:prstDash val="solid"/>
              <a:round/>
              <a:headEnd type="none" w="sm" len="sm"/>
              <a:tailEnd type="none" w="sm" len="sm"/>
            </a:ln>
          </p:spPr>
        </p:cxnSp>
        <p:cxnSp>
          <p:nvCxnSpPr>
            <p:cNvPr id="1180" name="Google Shape;1180;p131"/>
            <p:cNvCxnSpPr/>
            <p:nvPr/>
          </p:nvCxnSpPr>
          <p:spPr>
            <a:xfrm>
              <a:off x="6698075" y="2855874"/>
              <a:ext cx="0" cy="732300"/>
            </a:xfrm>
            <a:prstGeom prst="straightConnector1">
              <a:avLst/>
            </a:prstGeom>
            <a:noFill/>
            <a:ln w="9525" cap="flat" cmpd="sng">
              <a:solidFill>
                <a:srgbClr val="D8D8D8"/>
              </a:solidFill>
              <a:prstDash val="solid"/>
              <a:round/>
              <a:headEnd type="none" w="sm" len="sm"/>
              <a:tailEnd type="none" w="sm" len="sm"/>
            </a:ln>
          </p:spPr>
        </p:cxnSp>
        <p:cxnSp>
          <p:nvCxnSpPr>
            <p:cNvPr id="1181" name="Google Shape;1181;p131"/>
            <p:cNvCxnSpPr/>
            <p:nvPr/>
          </p:nvCxnSpPr>
          <p:spPr>
            <a:xfrm>
              <a:off x="1249922" y="1809092"/>
              <a:ext cx="0" cy="2089200"/>
            </a:xfrm>
            <a:prstGeom prst="straightConnector1">
              <a:avLst/>
            </a:prstGeom>
            <a:noFill/>
            <a:ln w="12700" cap="flat" cmpd="sng">
              <a:solidFill>
                <a:srgbClr val="717680"/>
              </a:solidFill>
              <a:prstDash val="dash"/>
              <a:round/>
              <a:headEnd type="none" w="sm" len="sm"/>
              <a:tailEnd type="none" w="sm" len="sm"/>
            </a:ln>
          </p:spPr>
        </p:cxnSp>
        <p:cxnSp>
          <p:nvCxnSpPr>
            <p:cNvPr id="1182" name="Google Shape;1182;p131"/>
            <p:cNvCxnSpPr/>
            <p:nvPr/>
          </p:nvCxnSpPr>
          <p:spPr>
            <a:xfrm rot="10800000" flipH="1">
              <a:off x="1249922" y="3891669"/>
              <a:ext cx="504600" cy="1500"/>
            </a:xfrm>
            <a:prstGeom prst="straightConnector1">
              <a:avLst/>
            </a:prstGeom>
            <a:noFill/>
            <a:ln w="12700" cap="flat" cmpd="sng">
              <a:solidFill>
                <a:srgbClr val="717680"/>
              </a:solidFill>
              <a:prstDash val="dash"/>
              <a:round/>
              <a:headEnd type="none" w="sm" len="sm"/>
              <a:tailEnd type="triangle" w="med" len="med"/>
            </a:ln>
          </p:spPr>
        </p:cxnSp>
        <p:cxnSp>
          <p:nvCxnSpPr>
            <p:cNvPr id="1183" name="Google Shape;1183;p131"/>
            <p:cNvCxnSpPr/>
            <p:nvPr/>
          </p:nvCxnSpPr>
          <p:spPr>
            <a:xfrm>
              <a:off x="1249922" y="1020240"/>
              <a:ext cx="0" cy="128700"/>
            </a:xfrm>
            <a:prstGeom prst="straightConnector1">
              <a:avLst/>
            </a:prstGeom>
            <a:noFill/>
            <a:ln w="12700" cap="flat" cmpd="sng">
              <a:solidFill>
                <a:srgbClr val="717680"/>
              </a:solidFill>
              <a:prstDash val="dash"/>
              <a:round/>
              <a:headEnd type="none" w="sm" len="sm"/>
              <a:tailEnd type="none" w="sm" len="sm"/>
            </a:ln>
          </p:spPr>
        </p:cxnSp>
        <p:sp>
          <p:nvSpPr>
            <p:cNvPr id="1184" name="Google Shape;1184;p131"/>
            <p:cNvSpPr txBox="1"/>
            <p:nvPr/>
          </p:nvSpPr>
          <p:spPr>
            <a:xfrm>
              <a:off x="3444475" y="4298600"/>
              <a:ext cx="1142700" cy="23190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rgbClr val="414E55"/>
                  </a:solidFill>
                  <a:latin typeface="Open Sans"/>
                  <a:ea typeface="Open Sans"/>
                  <a:cs typeface="Open Sans"/>
                  <a:sym typeface="Open Sans"/>
                </a:rPr>
                <a:t>CONFIGURATION</a:t>
              </a:r>
              <a:endParaRPr/>
            </a:p>
            <a:p>
              <a:pPr marL="0" marR="0" lvl="0" indent="0" algn="ctr" rtl="0">
                <a:spcBef>
                  <a:spcPts val="0"/>
                </a:spcBef>
                <a:spcAft>
                  <a:spcPts val="0"/>
                </a:spcAft>
                <a:buNone/>
              </a:pPr>
              <a:r>
                <a:rPr lang="en" sz="700" b="1">
                  <a:solidFill>
                    <a:srgbClr val="414E55"/>
                  </a:solidFill>
                  <a:latin typeface="Open Sans"/>
                  <a:ea typeface="Open Sans"/>
                  <a:cs typeface="Open Sans"/>
                  <a:sym typeface="Open Sans"/>
                </a:rPr>
                <a:t>MANAGEMENT</a:t>
              </a:r>
              <a:endParaRPr/>
            </a:p>
          </p:txBody>
        </p:sp>
        <p:sp>
          <p:nvSpPr>
            <p:cNvPr id="1185" name="Google Shape;1185;p131"/>
            <p:cNvSpPr txBox="1"/>
            <p:nvPr/>
          </p:nvSpPr>
          <p:spPr>
            <a:xfrm>
              <a:off x="4488250" y="4298600"/>
              <a:ext cx="818100" cy="23190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rgbClr val="414E55"/>
                  </a:solidFill>
                  <a:latin typeface="Open Sans"/>
                  <a:ea typeface="Open Sans"/>
                  <a:cs typeface="Open Sans"/>
                  <a:sym typeface="Open Sans"/>
                </a:rPr>
                <a:t>APP </a:t>
              </a:r>
              <a:br>
                <a:rPr lang="en" sz="700" b="1">
                  <a:solidFill>
                    <a:srgbClr val="414E55"/>
                  </a:solidFill>
                  <a:latin typeface="Open Sans"/>
                  <a:ea typeface="Open Sans"/>
                  <a:cs typeface="Open Sans"/>
                  <a:sym typeface="Open Sans"/>
                </a:rPr>
              </a:br>
              <a:r>
                <a:rPr lang="en" sz="700" b="1">
                  <a:solidFill>
                    <a:srgbClr val="414E55"/>
                  </a:solidFill>
                  <a:latin typeface="Open Sans"/>
                  <a:ea typeface="Open Sans"/>
                  <a:cs typeface="Open Sans"/>
                  <a:sym typeface="Open Sans"/>
                </a:rPr>
                <a:t>DEPLOYMENT</a:t>
              </a:r>
              <a:endParaRPr/>
            </a:p>
          </p:txBody>
        </p:sp>
        <p:sp>
          <p:nvSpPr>
            <p:cNvPr id="1186" name="Google Shape;1186;p131"/>
            <p:cNvSpPr txBox="1"/>
            <p:nvPr/>
          </p:nvSpPr>
          <p:spPr>
            <a:xfrm>
              <a:off x="5295325" y="4298600"/>
              <a:ext cx="876300" cy="23190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rgbClr val="414E55"/>
                  </a:solidFill>
                  <a:latin typeface="Open Sans"/>
                  <a:ea typeface="Open Sans"/>
                  <a:cs typeface="Open Sans"/>
                  <a:sym typeface="Open Sans"/>
                </a:rPr>
                <a:t>CONTINUOUS</a:t>
              </a:r>
              <a:br>
                <a:rPr lang="en" sz="700" b="1">
                  <a:solidFill>
                    <a:srgbClr val="414E55"/>
                  </a:solidFill>
                  <a:latin typeface="Open Sans"/>
                  <a:ea typeface="Open Sans"/>
                  <a:cs typeface="Open Sans"/>
                  <a:sym typeface="Open Sans"/>
                </a:rPr>
              </a:br>
              <a:r>
                <a:rPr lang="en" sz="700" b="1">
                  <a:solidFill>
                    <a:srgbClr val="414E55"/>
                  </a:solidFill>
                  <a:latin typeface="Open Sans"/>
                  <a:ea typeface="Open Sans"/>
                  <a:cs typeface="Open Sans"/>
                  <a:sym typeface="Open Sans"/>
                </a:rPr>
                <a:t>DELIVERY</a:t>
              </a:r>
              <a:endParaRPr/>
            </a:p>
          </p:txBody>
        </p:sp>
        <p:sp>
          <p:nvSpPr>
            <p:cNvPr id="1187" name="Google Shape;1187;p131"/>
            <p:cNvSpPr txBox="1"/>
            <p:nvPr/>
          </p:nvSpPr>
          <p:spPr>
            <a:xfrm>
              <a:off x="6246677" y="4298600"/>
              <a:ext cx="818100" cy="23190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rgbClr val="414E55"/>
                  </a:solidFill>
                  <a:latin typeface="Open Sans"/>
                  <a:ea typeface="Open Sans"/>
                  <a:cs typeface="Open Sans"/>
                  <a:sym typeface="Open Sans"/>
                </a:rPr>
                <a:t>SECURITY &amp;</a:t>
              </a:r>
              <a:br>
                <a:rPr lang="en" sz="700" b="1">
                  <a:solidFill>
                    <a:srgbClr val="414E55"/>
                  </a:solidFill>
                  <a:latin typeface="Open Sans"/>
                  <a:ea typeface="Open Sans"/>
                  <a:cs typeface="Open Sans"/>
                  <a:sym typeface="Open Sans"/>
                </a:rPr>
              </a:br>
              <a:r>
                <a:rPr lang="en" sz="700" b="1">
                  <a:solidFill>
                    <a:srgbClr val="414E55"/>
                  </a:solidFill>
                  <a:latin typeface="Open Sans"/>
                  <a:ea typeface="Open Sans"/>
                  <a:cs typeface="Open Sans"/>
                  <a:sym typeface="Open Sans"/>
                </a:rPr>
                <a:t>COMPLIANCE</a:t>
              </a:r>
              <a:endParaRPr/>
            </a:p>
          </p:txBody>
        </p:sp>
        <p:sp>
          <p:nvSpPr>
            <p:cNvPr id="1188" name="Google Shape;1188;p131"/>
            <p:cNvSpPr txBox="1"/>
            <p:nvPr/>
          </p:nvSpPr>
          <p:spPr>
            <a:xfrm>
              <a:off x="7077500" y="4339250"/>
              <a:ext cx="946500" cy="15060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rgbClr val="414E55"/>
                  </a:solidFill>
                  <a:latin typeface="Open Sans"/>
                  <a:ea typeface="Open Sans"/>
                  <a:cs typeface="Open Sans"/>
                  <a:sym typeface="Open Sans"/>
                </a:rPr>
                <a:t>ORCHESTRATION</a:t>
              </a:r>
              <a:endParaRPr/>
            </a:p>
          </p:txBody>
        </p:sp>
        <p:sp>
          <p:nvSpPr>
            <p:cNvPr id="1189" name="Google Shape;1189;p131"/>
            <p:cNvSpPr txBox="1"/>
            <p:nvPr/>
          </p:nvSpPr>
          <p:spPr>
            <a:xfrm>
              <a:off x="2645025" y="4339250"/>
              <a:ext cx="876300" cy="15060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rgbClr val="414E55"/>
                  </a:solidFill>
                  <a:latin typeface="Open Sans"/>
                  <a:ea typeface="Open Sans"/>
                  <a:cs typeface="Open Sans"/>
                  <a:sym typeface="Open Sans"/>
                </a:rPr>
                <a:t>PROVISIONING</a:t>
              </a:r>
              <a:endParaRPr/>
            </a:p>
          </p:txBody>
        </p:sp>
        <p:pic>
          <p:nvPicPr>
            <p:cNvPr id="1190" name="Google Shape;1190;p131" descr="check-list.eps"/>
            <p:cNvPicPr preferRelativeResize="0"/>
            <p:nvPr/>
          </p:nvPicPr>
          <p:blipFill rotWithShape="1">
            <a:blip r:embed="rId5">
              <a:alphaModFix/>
            </a:blip>
            <a:srcRect/>
            <a:stretch/>
          </p:blipFill>
          <p:spPr>
            <a:xfrm>
              <a:off x="2930005" y="3905594"/>
              <a:ext cx="301200" cy="370200"/>
            </a:xfrm>
            <a:prstGeom prst="rect">
              <a:avLst/>
            </a:prstGeom>
            <a:noFill/>
            <a:ln>
              <a:noFill/>
            </a:ln>
          </p:spPr>
        </p:pic>
        <p:pic>
          <p:nvPicPr>
            <p:cNvPr id="1191" name="Google Shape;1191;p131" descr="two-gears.eps"/>
            <p:cNvPicPr preferRelativeResize="0"/>
            <p:nvPr/>
          </p:nvPicPr>
          <p:blipFill rotWithShape="1">
            <a:blip r:embed="rId6">
              <a:alphaModFix/>
            </a:blip>
            <a:srcRect/>
            <a:stretch/>
          </p:blipFill>
          <p:spPr>
            <a:xfrm>
              <a:off x="3796130" y="3884848"/>
              <a:ext cx="341700" cy="340500"/>
            </a:xfrm>
            <a:prstGeom prst="rect">
              <a:avLst/>
            </a:prstGeom>
            <a:noFill/>
            <a:ln>
              <a:noFill/>
            </a:ln>
          </p:spPr>
        </p:pic>
        <p:pic>
          <p:nvPicPr>
            <p:cNvPr id="1192" name="Google Shape;1192;p131" descr="spider.eps"/>
            <p:cNvPicPr preferRelativeResize="0"/>
            <p:nvPr/>
          </p:nvPicPr>
          <p:blipFill rotWithShape="1">
            <a:blip r:embed="rId7">
              <a:alphaModFix/>
            </a:blip>
            <a:srcRect/>
            <a:stretch/>
          </p:blipFill>
          <p:spPr>
            <a:xfrm>
              <a:off x="4702755" y="3863834"/>
              <a:ext cx="412200" cy="361500"/>
            </a:xfrm>
            <a:prstGeom prst="rect">
              <a:avLst/>
            </a:prstGeom>
            <a:noFill/>
            <a:ln>
              <a:noFill/>
            </a:ln>
          </p:spPr>
        </p:pic>
        <p:pic>
          <p:nvPicPr>
            <p:cNvPr id="1193" name="Google Shape;1193;p131" descr="dashboard.eps"/>
            <p:cNvPicPr preferRelativeResize="0"/>
            <p:nvPr/>
          </p:nvPicPr>
          <p:blipFill rotWithShape="1">
            <a:blip r:embed="rId8">
              <a:alphaModFix/>
            </a:blip>
            <a:srcRect/>
            <a:stretch/>
          </p:blipFill>
          <p:spPr>
            <a:xfrm>
              <a:off x="5527480" y="3890820"/>
              <a:ext cx="462900" cy="287700"/>
            </a:xfrm>
            <a:prstGeom prst="rect">
              <a:avLst/>
            </a:prstGeom>
            <a:noFill/>
            <a:ln>
              <a:noFill/>
            </a:ln>
          </p:spPr>
        </p:pic>
        <p:pic>
          <p:nvPicPr>
            <p:cNvPr id="1194" name="Google Shape;1194;p131" descr="lock-grey.eps"/>
            <p:cNvPicPr preferRelativeResize="0"/>
            <p:nvPr/>
          </p:nvPicPr>
          <p:blipFill rotWithShape="1">
            <a:blip r:embed="rId9">
              <a:alphaModFix/>
            </a:blip>
            <a:srcRect/>
            <a:stretch/>
          </p:blipFill>
          <p:spPr>
            <a:xfrm>
              <a:off x="6555306" y="3892548"/>
              <a:ext cx="242100" cy="316200"/>
            </a:xfrm>
            <a:prstGeom prst="rect">
              <a:avLst/>
            </a:prstGeom>
            <a:noFill/>
            <a:ln>
              <a:noFill/>
            </a:ln>
          </p:spPr>
        </p:pic>
        <p:pic>
          <p:nvPicPr>
            <p:cNvPr id="1195" name="Google Shape;1195;p131" descr="controls.eps"/>
            <p:cNvPicPr preferRelativeResize="0"/>
            <p:nvPr/>
          </p:nvPicPr>
          <p:blipFill rotWithShape="1">
            <a:blip r:embed="rId10">
              <a:alphaModFix/>
            </a:blip>
            <a:srcRect/>
            <a:stretch/>
          </p:blipFill>
          <p:spPr>
            <a:xfrm>
              <a:off x="7362331" y="3973541"/>
              <a:ext cx="275100" cy="275100"/>
            </a:xfrm>
            <a:prstGeom prst="rect">
              <a:avLst/>
            </a:prstGeom>
            <a:noFill/>
            <a:ln>
              <a:noFill/>
            </a:ln>
          </p:spPr>
        </p:pic>
        <p:pic>
          <p:nvPicPr>
            <p:cNvPr id="1196" name="Google Shape;1196;p131"/>
            <p:cNvPicPr preferRelativeResize="0"/>
            <p:nvPr/>
          </p:nvPicPr>
          <p:blipFill>
            <a:blip r:embed="rId11">
              <a:alphaModFix/>
            </a:blip>
            <a:stretch>
              <a:fillRect/>
            </a:stretch>
          </p:blipFill>
          <p:spPr>
            <a:xfrm>
              <a:off x="2005924" y="378124"/>
              <a:ext cx="419028" cy="419023"/>
            </a:xfrm>
            <a:prstGeom prst="rect">
              <a:avLst/>
            </a:prstGeom>
            <a:noFill/>
            <a:ln>
              <a:noFill/>
            </a:ln>
          </p:spPr>
        </p:pic>
        <p:pic>
          <p:nvPicPr>
            <p:cNvPr id="1197" name="Google Shape;1197;p131"/>
            <p:cNvPicPr preferRelativeResize="0"/>
            <p:nvPr/>
          </p:nvPicPr>
          <p:blipFill>
            <a:blip r:embed="rId11">
              <a:alphaModFix/>
            </a:blip>
            <a:stretch>
              <a:fillRect/>
            </a:stretch>
          </p:blipFill>
          <p:spPr>
            <a:xfrm>
              <a:off x="2330806" y="378124"/>
              <a:ext cx="419028" cy="419023"/>
            </a:xfrm>
            <a:prstGeom prst="rect">
              <a:avLst/>
            </a:prstGeom>
            <a:noFill/>
            <a:ln>
              <a:noFill/>
            </a:ln>
          </p:spPr>
        </p:pic>
        <p:pic>
          <p:nvPicPr>
            <p:cNvPr id="1198" name="Google Shape;1198;p131"/>
            <p:cNvPicPr preferRelativeResize="0"/>
            <p:nvPr/>
          </p:nvPicPr>
          <p:blipFill>
            <a:blip r:embed="rId11">
              <a:alphaModFix/>
            </a:blip>
            <a:stretch>
              <a:fillRect/>
            </a:stretch>
          </p:blipFill>
          <p:spPr>
            <a:xfrm>
              <a:off x="2656936" y="378124"/>
              <a:ext cx="419028" cy="419023"/>
            </a:xfrm>
            <a:prstGeom prst="rect">
              <a:avLst/>
            </a:prstGeom>
            <a:noFill/>
            <a:ln>
              <a:noFill/>
            </a:ln>
          </p:spPr>
        </p:pic>
        <p:pic>
          <p:nvPicPr>
            <p:cNvPr id="1199" name="Google Shape;1199;p131"/>
            <p:cNvPicPr preferRelativeResize="0"/>
            <p:nvPr/>
          </p:nvPicPr>
          <p:blipFill>
            <a:blip r:embed="rId11">
              <a:alphaModFix/>
            </a:blip>
            <a:stretch>
              <a:fillRect/>
            </a:stretch>
          </p:blipFill>
          <p:spPr>
            <a:xfrm>
              <a:off x="3174786" y="378124"/>
              <a:ext cx="419028" cy="419023"/>
            </a:xfrm>
            <a:prstGeom prst="rect">
              <a:avLst/>
            </a:prstGeom>
            <a:noFill/>
            <a:ln>
              <a:noFill/>
            </a:ln>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3"/>
        <p:cNvGrpSpPr/>
        <p:nvPr/>
      </p:nvGrpSpPr>
      <p:grpSpPr>
        <a:xfrm>
          <a:off x="0" y="0"/>
          <a:ext cx="0" cy="0"/>
          <a:chOff x="0" y="0"/>
          <a:chExt cx="0" cy="0"/>
        </a:xfrm>
      </p:grpSpPr>
      <p:pic>
        <p:nvPicPr>
          <p:cNvPr id="1204" name="Google Shape;1204;p132"/>
          <p:cNvPicPr preferRelativeResize="0"/>
          <p:nvPr/>
        </p:nvPicPr>
        <p:blipFill rotWithShape="1">
          <a:blip r:embed="rId4">
            <a:alphaModFix/>
          </a:blip>
          <a:srcRect t="-2466" b="10773"/>
          <a:stretch/>
        </p:blipFill>
        <p:spPr>
          <a:xfrm>
            <a:off x="5078625" y="473150"/>
            <a:ext cx="4065374" cy="2702826"/>
          </a:xfrm>
          <a:prstGeom prst="rect">
            <a:avLst/>
          </a:prstGeom>
          <a:noFill/>
          <a:ln>
            <a:noFill/>
          </a:ln>
        </p:spPr>
      </p:pic>
      <p:sp>
        <p:nvSpPr>
          <p:cNvPr id="1205" name="Google Shape;1205;p132"/>
          <p:cNvSpPr txBox="1"/>
          <p:nvPr/>
        </p:nvSpPr>
        <p:spPr>
          <a:xfrm>
            <a:off x="325800" y="1872975"/>
            <a:ext cx="6310500" cy="11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latin typeface="Overpass"/>
                <a:ea typeface="Overpass"/>
                <a:cs typeface="Overpass"/>
                <a:sym typeface="Overpass"/>
              </a:rPr>
              <a:t>FEATURE OVERVIEW:</a:t>
            </a:r>
            <a:endParaRPr sz="1600" b="1">
              <a:solidFill>
                <a:srgbClr val="FFFFFF"/>
              </a:solidFill>
              <a:latin typeface="Overpass"/>
              <a:ea typeface="Overpass"/>
              <a:cs typeface="Overpass"/>
              <a:sym typeface="Overpass"/>
            </a:endParaRPr>
          </a:p>
          <a:p>
            <a:pPr marL="0" lvl="0" indent="0" algn="l" rtl="0">
              <a:spcBef>
                <a:spcPts val="0"/>
              </a:spcBef>
              <a:spcAft>
                <a:spcPts val="0"/>
              </a:spcAft>
              <a:buNone/>
            </a:pPr>
            <a:r>
              <a:rPr lang="en" sz="3000" b="1">
                <a:solidFill>
                  <a:srgbClr val="FFFFFF"/>
                </a:solidFill>
                <a:latin typeface="Overpass"/>
                <a:ea typeface="Overpass"/>
                <a:cs typeface="Overpass"/>
                <a:sym typeface="Overpass"/>
              </a:rPr>
              <a:t>CONTROL</a:t>
            </a:r>
            <a:endParaRPr sz="3000" b="1">
              <a:solidFill>
                <a:srgbClr val="FFFFFF"/>
              </a:solidFill>
              <a:latin typeface="Overpass"/>
              <a:ea typeface="Overpass"/>
              <a:cs typeface="Overpass"/>
              <a:sym typeface="Overpass"/>
            </a:endParaRPr>
          </a:p>
        </p:txBody>
      </p:sp>
      <p:pic>
        <p:nvPicPr>
          <p:cNvPr id="1206" name="Google Shape;1206;p132"/>
          <p:cNvPicPr preferRelativeResize="0"/>
          <p:nvPr/>
        </p:nvPicPr>
        <p:blipFill>
          <a:blip r:embed="rId5">
            <a:alphaModFix/>
          </a:blip>
          <a:stretch>
            <a:fillRect/>
          </a:stretch>
        </p:blipFill>
        <p:spPr>
          <a:xfrm>
            <a:off x="384200" y="423200"/>
            <a:ext cx="2247325" cy="674201"/>
          </a:xfrm>
          <a:prstGeom prst="rect">
            <a:avLst/>
          </a:prstGeom>
          <a:noFill/>
          <a:ln>
            <a:noFill/>
          </a:ln>
        </p:spPr>
      </p:pic>
      <p:pic>
        <p:nvPicPr>
          <p:cNvPr id="1207" name="Google Shape;1207;p132"/>
          <p:cNvPicPr preferRelativeResize="0"/>
          <p:nvPr/>
        </p:nvPicPr>
        <p:blipFill>
          <a:blip r:embed="rId6">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33"/>
          <p:cNvSpPr txBox="1"/>
          <p:nvPr/>
        </p:nvSpPr>
        <p:spPr>
          <a:xfrm>
            <a:off x="516000" y="286400"/>
            <a:ext cx="68145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YOUR ANSIBLE DASHBOARD</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pic>
        <p:nvPicPr>
          <p:cNvPr id="1213" name="Google Shape;1213;p133"/>
          <p:cNvPicPr preferRelativeResize="0"/>
          <p:nvPr/>
        </p:nvPicPr>
        <p:blipFill>
          <a:blip r:embed="rId3">
            <a:alphaModFix/>
          </a:blip>
          <a:stretch>
            <a:fillRect/>
          </a:stretch>
        </p:blipFill>
        <p:spPr>
          <a:xfrm>
            <a:off x="1905400" y="923761"/>
            <a:ext cx="5333203" cy="3559729"/>
          </a:xfrm>
          <a:prstGeom prst="rect">
            <a:avLst/>
          </a:prstGeom>
          <a:noFill/>
          <a:ln w="28575" cap="flat" cmpd="sng">
            <a:solidFill>
              <a:srgbClr val="D9D9D9"/>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34"/>
          <p:cNvSpPr txBox="1"/>
          <p:nvPr/>
        </p:nvSpPr>
        <p:spPr>
          <a:xfrm>
            <a:off x="516000" y="286400"/>
            <a:ext cx="68145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JOB STATUS UPDATE</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pic>
        <p:nvPicPr>
          <p:cNvPr id="1219" name="Google Shape;1219;p134"/>
          <p:cNvPicPr preferRelativeResize="0"/>
          <p:nvPr/>
        </p:nvPicPr>
        <p:blipFill>
          <a:blip r:embed="rId3">
            <a:alphaModFix/>
          </a:blip>
          <a:stretch>
            <a:fillRect/>
          </a:stretch>
        </p:blipFill>
        <p:spPr>
          <a:xfrm>
            <a:off x="1878350" y="870250"/>
            <a:ext cx="5387301" cy="3555398"/>
          </a:xfrm>
          <a:prstGeom prst="rect">
            <a:avLst/>
          </a:prstGeom>
          <a:noFill/>
          <a:ln w="38100" cap="flat" cmpd="sng">
            <a:solidFill>
              <a:srgbClr val="D9D9D9"/>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pic>
        <p:nvPicPr>
          <p:cNvPr id="1224" name="Google Shape;1224;p135"/>
          <p:cNvPicPr preferRelativeResize="0"/>
          <p:nvPr/>
        </p:nvPicPr>
        <p:blipFill>
          <a:blip r:embed="rId3">
            <a:alphaModFix/>
          </a:blip>
          <a:stretch>
            <a:fillRect/>
          </a:stretch>
        </p:blipFill>
        <p:spPr>
          <a:xfrm>
            <a:off x="1765775" y="820700"/>
            <a:ext cx="5612451" cy="3600650"/>
          </a:xfrm>
          <a:prstGeom prst="rect">
            <a:avLst/>
          </a:prstGeom>
          <a:noFill/>
          <a:ln w="38100" cap="flat" cmpd="sng">
            <a:solidFill>
              <a:srgbClr val="D9D9D9"/>
            </a:solidFill>
            <a:prstDash val="solid"/>
            <a:round/>
            <a:headEnd type="none" w="sm" len="sm"/>
            <a:tailEnd type="none" w="sm" len="sm"/>
          </a:ln>
        </p:spPr>
      </p:pic>
      <p:sp>
        <p:nvSpPr>
          <p:cNvPr id="1225" name="Google Shape;1225;p135"/>
          <p:cNvSpPr txBox="1"/>
          <p:nvPr/>
        </p:nvSpPr>
        <p:spPr>
          <a:xfrm>
            <a:off x="516000" y="286400"/>
            <a:ext cx="68145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ACTIVITY STREAM</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09"/>
          <p:cNvSpPr txBox="1"/>
          <p:nvPr/>
        </p:nvSpPr>
        <p:spPr>
          <a:xfrm>
            <a:off x="524351" y="2894524"/>
            <a:ext cx="2208300" cy="10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400"/>
              </a:spcAft>
              <a:buNone/>
            </a:pPr>
            <a:r>
              <a:rPr lang="en" sz="1600">
                <a:solidFill>
                  <a:srgbClr val="666666"/>
                </a:solidFill>
                <a:latin typeface="Overpass"/>
                <a:ea typeface="Overpass"/>
                <a:cs typeface="Overpass"/>
                <a:sym typeface="Overpass"/>
              </a:rPr>
              <a:t>ACCELERATE</a:t>
            </a:r>
            <a:endParaRPr sz="1600">
              <a:solidFill>
                <a:srgbClr val="666666"/>
              </a:solidFill>
              <a:latin typeface="Overpass"/>
              <a:ea typeface="Overpass"/>
              <a:cs typeface="Overpass"/>
              <a:sym typeface="Overpass"/>
            </a:endParaRPr>
          </a:p>
        </p:txBody>
      </p:sp>
      <p:sp>
        <p:nvSpPr>
          <p:cNvPr id="535" name="Google Shape;535;p109"/>
          <p:cNvSpPr txBox="1"/>
          <p:nvPr/>
        </p:nvSpPr>
        <p:spPr>
          <a:xfrm>
            <a:off x="3113650" y="2894525"/>
            <a:ext cx="2342100" cy="10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400"/>
              </a:spcAft>
              <a:buNone/>
            </a:pPr>
            <a:r>
              <a:rPr lang="en" sz="1600">
                <a:solidFill>
                  <a:srgbClr val="666666"/>
                </a:solidFill>
                <a:latin typeface="Overpass"/>
                <a:ea typeface="Overpass"/>
                <a:cs typeface="Overpass"/>
                <a:sym typeface="Overpass"/>
              </a:rPr>
              <a:t>INTEGRATE</a:t>
            </a:r>
            <a:endParaRPr sz="1600">
              <a:solidFill>
                <a:srgbClr val="666666"/>
              </a:solidFill>
              <a:latin typeface="Overpass"/>
              <a:ea typeface="Overpass"/>
              <a:cs typeface="Overpass"/>
              <a:sym typeface="Overpass"/>
            </a:endParaRPr>
          </a:p>
        </p:txBody>
      </p:sp>
      <p:sp>
        <p:nvSpPr>
          <p:cNvPr id="536" name="Google Shape;536;p109"/>
          <p:cNvSpPr txBox="1"/>
          <p:nvPr/>
        </p:nvSpPr>
        <p:spPr>
          <a:xfrm>
            <a:off x="5881843" y="2894524"/>
            <a:ext cx="2433000" cy="10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400"/>
              </a:spcAft>
              <a:buNone/>
            </a:pPr>
            <a:r>
              <a:rPr lang="en" sz="1600">
                <a:solidFill>
                  <a:srgbClr val="666666"/>
                </a:solidFill>
                <a:latin typeface="Overpass"/>
                <a:ea typeface="Overpass"/>
                <a:cs typeface="Overpass"/>
                <a:sym typeface="Overpass"/>
              </a:rPr>
              <a:t>COLLABORATE</a:t>
            </a:r>
            <a:endParaRPr sz="1600">
              <a:solidFill>
                <a:srgbClr val="666666"/>
              </a:solidFill>
              <a:latin typeface="Overpass"/>
              <a:ea typeface="Overpass"/>
              <a:cs typeface="Overpass"/>
              <a:sym typeface="Overpass"/>
            </a:endParaRPr>
          </a:p>
        </p:txBody>
      </p:sp>
      <p:pic>
        <p:nvPicPr>
          <p:cNvPr id="537" name="Google Shape;537;p109"/>
          <p:cNvPicPr preferRelativeResize="0"/>
          <p:nvPr/>
        </p:nvPicPr>
        <p:blipFill>
          <a:blip r:embed="rId3">
            <a:alphaModFix/>
          </a:blip>
          <a:stretch>
            <a:fillRect/>
          </a:stretch>
        </p:blipFill>
        <p:spPr>
          <a:xfrm>
            <a:off x="448139" y="2127576"/>
            <a:ext cx="2433001" cy="1040747"/>
          </a:xfrm>
          <a:prstGeom prst="rect">
            <a:avLst/>
          </a:prstGeom>
          <a:noFill/>
          <a:ln>
            <a:noFill/>
          </a:ln>
        </p:spPr>
      </p:pic>
      <p:pic>
        <p:nvPicPr>
          <p:cNvPr id="538" name="Google Shape;538;p109"/>
          <p:cNvPicPr preferRelativeResize="0"/>
          <p:nvPr/>
        </p:nvPicPr>
        <p:blipFill>
          <a:blip r:embed="rId4">
            <a:alphaModFix/>
          </a:blip>
          <a:stretch>
            <a:fillRect/>
          </a:stretch>
        </p:blipFill>
        <p:spPr>
          <a:xfrm>
            <a:off x="3021637" y="2127557"/>
            <a:ext cx="2433001" cy="1040787"/>
          </a:xfrm>
          <a:prstGeom prst="rect">
            <a:avLst/>
          </a:prstGeom>
          <a:noFill/>
          <a:ln>
            <a:noFill/>
          </a:ln>
        </p:spPr>
      </p:pic>
      <p:pic>
        <p:nvPicPr>
          <p:cNvPr id="539" name="Google Shape;539;p109"/>
          <p:cNvPicPr preferRelativeResize="0"/>
          <p:nvPr/>
        </p:nvPicPr>
        <p:blipFill rotWithShape="1">
          <a:blip r:embed="rId5">
            <a:alphaModFix/>
          </a:blip>
          <a:srcRect b="10"/>
          <a:stretch/>
        </p:blipFill>
        <p:spPr>
          <a:xfrm>
            <a:off x="5805650" y="2127606"/>
            <a:ext cx="2433001" cy="1040686"/>
          </a:xfrm>
          <a:prstGeom prst="rect">
            <a:avLst/>
          </a:prstGeom>
          <a:noFill/>
          <a:ln>
            <a:noFill/>
          </a:ln>
        </p:spPr>
      </p:pic>
      <p:pic>
        <p:nvPicPr>
          <p:cNvPr id="540" name="Google Shape;540;p109"/>
          <p:cNvPicPr preferRelativeResize="0"/>
          <p:nvPr/>
        </p:nvPicPr>
        <p:blipFill>
          <a:blip r:embed="rId6">
            <a:alphaModFix/>
          </a:blip>
          <a:stretch>
            <a:fillRect/>
          </a:stretch>
        </p:blipFill>
        <p:spPr>
          <a:xfrm>
            <a:off x="1484200" y="1518425"/>
            <a:ext cx="460301" cy="460300"/>
          </a:xfrm>
          <a:prstGeom prst="rect">
            <a:avLst/>
          </a:prstGeom>
          <a:noFill/>
          <a:ln>
            <a:noFill/>
          </a:ln>
        </p:spPr>
      </p:pic>
      <p:pic>
        <p:nvPicPr>
          <p:cNvPr id="541" name="Google Shape;541;p109"/>
          <p:cNvPicPr preferRelativeResize="0"/>
          <p:nvPr/>
        </p:nvPicPr>
        <p:blipFill>
          <a:blip r:embed="rId6">
            <a:alphaModFix/>
          </a:blip>
          <a:stretch>
            <a:fillRect/>
          </a:stretch>
        </p:blipFill>
        <p:spPr>
          <a:xfrm>
            <a:off x="4054550" y="1518425"/>
            <a:ext cx="460300" cy="460300"/>
          </a:xfrm>
          <a:prstGeom prst="rect">
            <a:avLst/>
          </a:prstGeom>
          <a:noFill/>
          <a:ln>
            <a:noFill/>
          </a:ln>
        </p:spPr>
      </p:pic>
      <p:pic>
        <p:nvPicPr>
          <p:cNvPr id="542" name="Google Shape;542;p109"/>
          <p:cNvPicPr preferRelativeResize="0"/>
          <p:nvPr/>
        </p:nvPicPr>
        <p:blipFill>
          <a:blip r:embed="rId6">
            <a:alphaModFix/>
          </a:blip>
          <a:stretch>
            <a:fillRect/>
          </a:stretch>
        </p:blipFill>
        <p:spPr>
          <a:xfrm>
            <a:off x="6792000" y="1518425"/>
            <a:ext cx="460301" cy="4603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136"/>
          <p:cNvPicPr preferRelativeResize="0"/>
          <p:nvPr/>
        </p:nvPicPr>
        <p:blipFill>
          <a:blip r:embed="rId3">
            <a:alphaModFix/>
          </a:blip>
          <a:stretch>
            <a:fillRect/>
          </a:stretch>
        </p:blipFill>
        <p:spPr>
          <a:xfrm>
            <a:off x="2422500" y="863925"/>
            <a:ext cx="4298999" cy="3638726"/>
          </a:xfrm>
          <a:prstGeom prst="rect">
            <a:avLst/>
          </a:prstGeom>
          <a:noFill/>
          <a:ln w="38100" cap="flat" cmpd="sng">
            <a:solidFill>
              <a:srgbClr val="D9D9D9"/>
            </a:solidFill>
            <a:prstDash val="solid"/>
            <a:round/>
            <a:headEnd type="none" w="sm" len="sm"/>
            <a:tailEnd type="none" w="sm" len="sm"/>
          </a:ln>
        </p:spPr>
      </p:pic>
      <p:sp>
        <p:nvSpPr>
          <p:cNvPr id="1231" name="Google Shape;1231;p136"/>
          <p:cNvSpPr txBox="1"/>
          <p:nvPr/>
        </p:nvSpPr>
        <p:spPr>
          <a:xfrm>
            <a:off x="516000" y="286400"/>
            <a:ext cx="7404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MANAGE AND TRACK YOUR INVENTORY</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pic>
        <p:nvPicPr>
          <p:cNvPr id="1236" name="Google Shape;1236;p137"/>
          <p:cNvPicPr preferRelativeResize="0"/>
          <p:nvPr/>
        </p:nvPicPr>
        <p:blipFill rotWithShape="1">
          <a:blip r:embed="rId3">
            <a:alphaModFix/>
          </a:blip>
          <a:srcRect l="5593" t="11007" r="6733" b="21914"/>
          <a:stretch/>
        </p:blipFill>
        <p:spPr>
          <a:xfrm>
            <a:off x="2565713" y="938325"/>
            <a:ext cx="4012574" cy="3533175"/>
          </a:xfrm>
          <a:prstGeom prst="rect">
            <a:avLst/>
          </a:prstGeom>
          <a:noFill/>
          <a:ln w="38100" cap="flat" cmpd="sng">
            <a:solidFill>
              <a:srgbClr val="D9D9D9"/>
            </a:solidFill>
            <a:prstDash val="solid"/>
            <a:round/>
            <a:headEnd type="none" w="sm" len="sm"/>
            <a:tailEnd type="none" w="sm" len="sm"/>
          </a:ln>
        </p:spPr>
      </p:pic>
      <p:sp>
        <p:nvSpPr>
          <p:cNvPr id="1237" name="Google Shape;1237;p137"/>
          <p:cNvSpPr txBox="1"/>
          <p:nvPr/>
        </p:nvSpPr>
        <p:spPr>
          <a:xfrm>
            <a:off x="516000" y="286400"/>
            <a:ext cx="7404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SCHEDULE JOBS</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pic>
        <p:nvPicPr>
          <p:cNvPr id="1242" name="Google Shape;1242;p138"/>
          <p:cNvPicPr preferRelativeResize="0"/>
          <p:nvPr/>
        </p:nvPicPr>
        <p:blipFill>
          <a:blip r:embed="rId3">
            <a:alphaModFix/>
          </a:blip>
          <a:stretch>
            <a:fillRect/>
          </a:stretch>
        </p:blipFill>
        <p:spPr>
          <a:xfrm>
            <a:off x="1813575" y="1185550"/>
            <a:ext cx="5516849" cy="2409900"/>
          </a:xfrm>
          <a:prstGeom prst="rect">
            <a:avLst/>
          </a:prstGeom>
          <a:noFill/>
          <a:ln w="38100" cap="flat" cmpd="sng">
            <a:solidFill>
              <a:srgbClr val="D9D9D9"/>
            </a:solidFill>
            <a:prstDash val="solid"/>
            <a:round/>
            <a:headEnd type="none" w="sm" len="sm"/>
            <a:tailEnd type="none" w="sm" len="sm"/>
          </a:ln>
        </p:spPr>
      </p:pic>
      <p:sp>
        <p:nvSpPr>
          <p:cNvPr id="1243" name="Google Shape;1243;p138"/>
          <p:cNvSpPr txBox="1"/>
          <p:nvPr/>
        </p:nvSpPr>
        <p:spPr>
          <a:xfrm>
            <a:off x="516000" y="286400"/>
            <a:ext cx="7404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EXTERNAL LOGGING</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139"/>
          <p:cNvPicPr preferRelativeResize="0"/>
          <p:nvPr/>
        </p:nvPicPr>
        <p:blipFill>
          <a:blip r:embed="rId3">
            <a:alphaModFix/>
          </a:blip>
          <a:stretch>
            <a:fillRect/>
          </a:stretch>
        </p:blipFill>
        <p:spPr>
          <a:xfrm>
            <a:off x="2094050" y="1188500"/>
            <a:ext cx="4955901" cy="2686600"/>
          </a:xfrm>
          <a:prstGeom prst="rect">
            <a:avLst/>
          </a:prstGeom>
          <a:noFill/>
          <a:ln w="38100" cap="flat" cmpd="sng">
            <a:solidFill>
              <a:srgbClr val="D9D9D9"/>
            </a:solidFill>
            <a:prstDash val="solid"/>
            <a:round/>
            <a:headEnd type="none" w="sm" len="sm"/>
            <a:tailEnd type="none" w="sm" len="sm"/>
          </a:ln>
        </p:spPr>
      </p:pic>
      <p:sp>
        <p:nvSpPr>
          <p:cNvPr id="1249" name="Google Shape;1249;p139"/>
          <p:cNvSpPr txBox="1"/>
          <p:nvPr/>
        </p:nvSpPr>
        <p:spPr>
          <a:xfrm>
            <a:off x="516000" y="286400"/>
            <a:ext cx="7404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INTEGRATED NOTIFICATIONS</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3"/>
        <p:cNvGrpSpPr/>
        <p:nvPr/>
      </p:nvGrpSpPr>
      <p:grpSpPr>
        <a:xfrm>
          <a:off x="0" y="0"/>
          <a:ext cx="0" cy="0"/>
          <a:chOff x="0" y="0"/>
          <a:chExt cx="0" cy="0"/>
        </a:xfrm>
      </p:grpSpPr>
      <p:pic>
        <p:nvPicPr>
          <p:cNvPr id="1254" name="Google Shape;1254;p140"/>
          <p:cNvPicPr preferRelativeResize="0"/>
          <p:nvPr/>
        </p:nvPicPr>
        <p:blipFill rotWithShape="1">
          <a:blip r:embed="rId4">
            <a:alphaModFix/>
          </a:blip>
          <a:srcRect t="-2466" b="10773"/>
          <a:stretch/>
        </p:blipFill>
        <p:spPr>
          <a:xfrm>
            <a:off x="5078625" y="473150"/>
            <a:ext cx="4065374" cy="2702826"/>
          </a:xfrm>
          <a:prstGeom prst="rect">
            <a:avLst/>
          </a:prstGeom>
          <a:noFill/>
          <a:ln>
            <a:noFill/>
          </a:ln>
        </p:spPr>
      </p:pic>
      <p:sp>
        <p:nvSpPr>
          <p:cNvPr id="1255" name="Google Shape;1255;p140"/>
          <p:cNvSpPr txBox="1"/>
          <p:nvPr/>
        </p:nvSpPr>
        <p:spPr>
          <a:xfrm>
            <a:off x="325800" y="1872975"/>
            <a:ext cx="6310500" cy="11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latin typeface="Overpass"/>
                <a:ea typeface="Overpass"/>
                <a:cs typeface="Overpass"/>
                <a:sym typeface="Overpass"/>
              </a:rPr>
              <a:t>FEATURE OVERVIEW:</a:t>
            </a:r>
            <a:endParaRPr sz="1600" b="1">
              <a:solidFill>
                <a:srgbClr val="FFFFFF"/>
              </a:solidFill>
              <a:latin typeface="Overpass"/>
              <a:ea typeface="Overpass"/>
              <a:cs typeface="Overpass"/>
              <a:sym typeface="Overpass"/>
            </a:endParaRPr>
          </a:p>
          <a:p>
            <a:pPr marL="0" lvl="0" indent="0" algn="l" rtl="0">
              <a:spcBef>
                <a:spcPts val="0"/>
              </a:spcBef>
              <a:spcAft>
                <a:spcPts val="0"/>
              </a:spcAft>
              <a:buNone/>
            </a:pPr>
            <a:r>
              <a:rPr lang="en" sz="3000" b="1">
                <a:solidFill>
                  <a:srgbClr val="FFFFFF"/>
                </a:solidFill>
                <a:latin typeface="Overpass"/>
                <a:ea typeface="Overpass"/>
                <a:cs typeface="Overpass"/>
                <a:sym typeface="Overpass"/>
              </a:rPr>
              <a:t>DELEGATION</a:t>
            </a:r>
            <a:endParaRPr sz="3000" b="1">
              <a:solidFill>
                <a:srgbClr val="FFFFFF"/>
              </a:solidFill>
              <a:latin typeface="Overpass"/>
              <a:ea typeface="Overpass"/>
              <a:cs typeface="Overpass"/>
              <a:sym typeface="Overpass"/>
            </a:endParaRPr>
          </a:p>
        </p:txBody>
      </p:sp>
      <p:pic>
        <p:nvPicPr>
          <p:cNvPr id="1256" name="Google Shape;1256;p140"/>
          <p:cNvPicPr preferRelativeResize="0"/>
          <p:nvPr/>
        </p:nvPicPr>
        <p:blipFill>
          <a:blip r:embed="rId5">
            <a:alphaModFix/>
          </a:blip>
          <a:stretch>
            <a:fillRect/>
          </a:stretch>
        </p:blipFill>
        <p:spPr>
          <a:xfrm>
            <a:off x="384200" y="423200"/>
            <a:ext cx="2247325" cy="674201"/>
          </a:xfrm>
          <a:prstGeom prst="rect">
            <a:avLst/>
          </a:prstGeom>
          <a:noFill/>
          <a:ln>
            <a:noFill/>
          </a:ln>
        </p:spPr>
      </p:pic>
      <p:pic>
        <p:nvPicPr>
          <p:cNvPr id="1257" name="Google Shape;1257;p140"/>
          <p:cNvPicPr preferRelativeResize="0"/>
          <p:nvPr/>
        </p:nvPicPr>
        <p:blipFill>
          <a:blip r:embed="rId6">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41"/>
          <p:cNvSpPr txBox="1"/>
          <p:nvPr/>
        </p:nvSpPr>
        <p:spPr>
          <a:xfrm>
            <a:off x="516000" y="286400"/>
            <a:ext cx="7404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ROLE BASED ACCESS CONTROL</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pic>
        <p:nvPicPr>
          <p:cNvPr id="1263" name="Google Shape;1263;p141"/>
          <p:cNvPicPr preferRelativeResize="0"/>
          <p:nvPr/>
        </p:nvPicPr>
        <p:blipFill rotWithShape="1">
          <a:blip r:embed="rId3">
            <a:alphaModFix/>
          </a:blip>
          <a:srcRect l="8163" t="14761" r="8454" b="9538"/>
          <a:stretch/>
        </p:blipFill>
        <p:spPr>
          <a:xfrm>
            <a:off x="4779850" y="1032550"/>
            <a:ext cx="3405301" cy="3596424"/>
          </a:xfrm>
          <a:prstGeom prst="rect">
            <a:avLst/>
          </a:prstGeom>
          <a:noFill/>
          <a:ln w="28575" cap="flat" cmpd="sng">
            <a:solidFill>
              <a:srgbClr val="D9D9D9"/>
            </a:solidFill>
            <a:prstDash val="solid"/>
            <a:round/>
            <a:headEnd type="none" w="sm" len="sm"/>
            <a:tailEnd type="none" w="sm" len="sm"/>
          </a:ln>
        </p:spPr>
      </p:pic>
      <p:pic>
        <p:nvPicPr>
          <p:cNvPr id="1264" name="Google Shape;1264;p141"/>
          <p:cNvPicPr preferRelativeResize="0"/>
          <p:nvPr/>
        </p:nvPicPr>
        <p:blipFill rotWithShape="1">
          <a:blip r:embed="rId4">
            <a:alphaModFix/>
          </a:blip>
          <a:srcRect l="7579" t="15518" r="8018" b="8781"/>
          <a:stretch/>
        </p:blipFill>
        <p:spPr>
          <a:xfrm>
            <a:off x="452100" y="1032550"/>
            <a:ext cx="3715900" cy="3596424"/>
          </a:xfrm>
          <a:prstGeom prst="rect">
            <a:avLst/>
          </a:prstGeom>
          <a:noFill/>
          <a:ln w="28575" cap="flat" cmpd="sng">
            <a:solidFill>
              <a:srgbClr val="D9D9D9"/>
            </a:solidFill>
            <a:prstDash val="solid"/>
            <a:round/>
            <a:headEnd type="none" w="sm" len="sm"/>
            <a:tailEnd type="none" w="sm" len="sm"/>
          </a:ln>
        </p:spPr>
      </p:pic>
      <p:sp>
        <p:nvSpPr>
          <p:cNvPr id="1265" name="Google Shape;1265;p141"/>
          <p:cNvSpPr txBox="1"/>
          <p:nvPr/>
        </p:nvSpPr>
        <p:spPr>
          <a:xfrm>
            <a:off x="452100" y="670075"/>
            <a:ext cx="3779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999999"/>
                </a:solidFill>
                <a:latin typeface="Overpass"/>
                <a:ea typeface="Overpass"/>
                <a:cs typeface="Overpass"/>
                <a:sym typeface="Overpass"/>
              </a:rPr>
              <a:t>USERS</a:t>
            </a:r>
            <a:endParaRPr sz="1000">
              <a:solidFill>
                <a:srgbClr val="999999"/>
              </a:solidFill>
              <a:latin typeface="Overpass"/>
              <a:ea typeface="Overpass"/>
              <a:cs typeface="Overpass"/>
              <a:sym typeface="Overpass"/>
            </a:endParaRPr>
          </a:p>
          <a:p>
            <a:pPr marL="0" lvl="0" indent="0" algn="ctr" rtl="0">
              <a:spcBef>
                <a:spcPts val="0"/>
              </a:spcBef>
              <a:spcAft>
                <a:spcPts val="0"/>
              </a:spcAft>
              <a:buNone/>
            </a:pPr>
            <a:endParaRPr sz="1200" b="1">
              <a:solidFill>
                <a:srgbClr val="999999"/>
              </a:solidFill>
              <a:latin typeface="Overpass"/>
              <a:ea typeface="Overpass"/>
              <a:cs typeface="Overpass"/>
              <a:sym typeface="Overpass"/>
            </a:endParaRPr>
          </a:p>
        </p:txBody>
      </p:sp>
      <p:sp>
        <p:nvSpPr>
          <p:cNvPr id="1266" name="Google Shape;1266;p141"/>
          <p:cNvSpPr txBox="1"/>
          <p:nvPr/>
        </p:nvSpPr>
        <p:spPr>
          <a:xfrm>
            <a:off x="4779850" y="670075"/>
            <a:ext cx="34053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999999"/>
                </a:solidFill>
                <a:latin typeface="Overpass"/>
                <a:ea typeface="Overpass"/>
                <a:cs typeface="Overpass"/>
                <a:sym typeface="Overpass"/>
              </a:rPr>
              <a:t>TEAMS</a:t>
            </a:r>
            <a:endParaRPr sz="1000">
              <a:solidFill>
                <a:srgbClr val="999999"/>
              </a:solidFill>
              <a:latin typeface="Overpass"/>
              <a:ea typeface="Overpass"/>
              <a:cs typeface="Overpass"/>
              <a:sym typeface="Overpass"/>
            </a:endParaRPr>
          </a:p>
          <a:p>
            <a:pPr marL="0" lvl="0" indent="0" algn="ctr" rtl="0">
              <a:spcBef>
                <a:spcPts val="0"/>
              </a:spcBef>
              <a:spcAft>
                <a:spcPts val="0"/>
              </a:spcAft>
              <a:buNone/>
            </a:pPr>
            <a:endParaRPr sz="1200" b="1">
              <a:solidFill>
                <a:srgbClr val="999999"/>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4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pic>
        <p:nvPicPr>
          <p:cNvPr id="1272" name="Google Shape;1272;p142"/>
          <p:cNvPicPr preferRelativeResize="0"/>
          <p:nvPr/>
        </p:nvPicPr>
        <p:blipFill rotWithShape="1">
          <a:blip r:embed="rId3">
            <a:alphaModFix/>
          </a:blip>
          <a:srcRect l="4682" t="12703" r="5623" b="8295"/>
          <a:stretch/>
        </p:blipFill>
        <p:spPr>
          <a:xfrm>
            <a:off x="1691863" y="687125"/>
            <a:ext cx="5760273" cy="3880350"/>
          </a:xfrm>
          <a:prstGeom prst="rect">
            <a:avLst/>
          </a:prstGeom>
          <a:noFill/>
          <a:ln w="28575" cap="flat" cmpd="sng">
            <a:solidFill>
              <a:srgbClr val="CCCCCC"/>
            </a:solidFill>
            <a:prstDash val="solid"/>
            <a:round/>
            <a:headEnd type="none" w="sm" len="sm"/>
            <a:tailEnd type="none" w="sm" len="sm"/>
          </a:ln>
        </p:spPr>
      </p:pic>
      <p:sp>
        <p:nvSpPr>
          <p:cNvPr id="1273" name="Google Shape;1273;p142"/>
          <p:cNvSpPr txBox="1"/>
          <p:nvPr/>
        </p:nvSpPr>
        <p:spPr>
          <a:xfrm>
            <a:off x="516000" y="286400"/>
            <a:ext cx="7404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ROLE BASED ACCESS CONTROL</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pic>
        <p:nvPicPr>
          <p:cNvPr id="1278" name="Google Shape;1278;p143"/>
          <p:cNvPicPr preferRelativeResize="0"/>
          <p:nvPr/>
        </p:nvPicPr>
        <p:blipFill>
          <a:blip r:embed="rId3">
            <a:alphaModFix/>
          </a:blip>
          <a:stretch>
            <a:fillRect/>
          </a:stretch>
        </p:blipFill>
        <p:spPr>
          <a:xfrm>
            <a:off x="1974100" y="1185475"/>
            <a:ext cx="5195800" cy="2669651"/>
          </a:xfrm>
          <a:prstGeom prst="rect">
            <a:avLst/>
          </a:prstGeom>
          <a:noFill/>
          <a:ln w="38100" cap="flat" cmpd="sng">
            <a:solidFill>
              <a:srgbClr val="D9D9D9"/>
            </a:solidFill>
            <a:prstDash val="solid"/>
            <a:round/>
            <a:headEnd type="none" w="sm" len="sm"/>
            <a:tailEnd type="none" w="sm" len="sm"/>
          </a:ln>
        </p:spPr>
      </p:pic>
      <p:sp>
        <p:nvSpPr>
          <p:cNvPr id="1279" name="Google Shape;1279;p143"/>
          <p:cNvSpPr txBox="1"/>
          <p:nvPr/>
        </p:nvSpPr>
        <p:spPr>
          <a:xfrm>
            <a:off x="516000" y="286400"/>
            <a:ext cx="7404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SELF-SERVICE I.T.</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pic>
        <p:nvPicPr>
          <p:cNvPr id="1284" name="Google Shape;1284;p144"/>
          <p:cNvPicPr preferRelativeResize="0"/>
          <p:nvPr/>
        </p:nvPicPr>
        <p:blipFill>
          <a:blip r:embed="rId3">
            <a:alphaModFix/>
          </a:blip>
          <a:stretch>
            <a:fillRect/>
          </a:stretch>
        </p:blipFill>
        <p:spPr>
          <a:xfrm>
            <a:off x="2165813" y="1082213"/>
            <a:ext cx="4812373" cy="2979074"/>
          </a:xfrm>
          <a:prstGeom prst="rect">
            <a:avLst/>
          </a:prstGeom>
          <a:noFill/>
          <a:ln w="38100" cap="flat" cmpd="sng">
            <a:solidFill>
              <a:srgbClr val="D9D9D9"/>
            </a:solidFill>
            <a:prstDash val="solid"/>
            <a:round/>
            <a:headEnd type="none" w="sm" len="sm"/>
            <a:tailEnd type="none" w="sm" len="sm"/>
          </a:ln>
        </p:spPr>
      </p:pic>
      <p:sp>
        <p:nvSpPr>
          <p:cNvPr id="1285" name="Google Shape;1285;p144"/>
          <p:cNvSpPr txBox="1"/>
          <p:nvPr/>
        </p:nvSpPr>
        <p:spPr>
          <a:xfrm>
            <a:off x="516000" y="286400"/>
            <a:ext cx="7404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REMOTE COMMAND EXECUTION</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9"/>
        <p:cNvGrpSpPr/>
        <p:nvPr/>
      </p:nvGrpSpPr>
      <p:grpSpPr>
        <a:xfrm>
          <a:off x="0" y="0"/>
          <a:ext cx="0" cy="0"/>
          <a:chOff x="0" y="0"/>
          <a:chExt cx="0" cy="0"/>
        </a:xfrm>
      </p:grpSpPr>
      <p:pic>
        <p:nvPicPr>
          <p:cNvPr id="1290" name="Google Shape;1290;p145"/>
          <p:cNvPicPr preferRelativeResize="0"/>
          <p:nvPr/>
        </p:nvPicPr>
        <p:blipFill rotWithShape="1">
          <a:blip r:embed="rId4">
            <a:alphaModFix/>
          </a:blip>
          <a:srcRect t="-2466" b="10773"/>
          <a:stretch/>
        </p:blipFill>
        <p:spPr>
          <a:xfrm>
            <a:off x="5078625" y="473150"/>
            <a:ext cx="4065374" cy="2702826"/>
          </a:xfrm>
          <a:prstGeom prst="rect">
            <a:avLst/>
          </a:prstGeom>
          <a:noFill/>
          <a:ln>
            <a:noFill/>
          </a:ln>
        </p:spPr>
      </p:pic>
      <p:sp>
        <p:nvSpPr>
          <p:cNvPr id="1291" name="Google Shape;1291;p145"/>
          <p:cNvSpPr txBox="1"/>
          <p:nvPr/>
        </p:nvSpPr>
        <p:spPr>
          <a:xfrm>
            <a:off x="325800" y="1872975"/>
            <a:ext cx="6310500" cy="11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latin typeface="Overpass"/>
                <a:ea typeface="Overpass"/>
                <a:cs typeface="Overpass"/>
                <a:sym typeface="Overpass"/>
              </a:rPr>
              <a:t>FEATURE OVERVIEW:</a:t>
            </a:r>
            <a:endParaRPr sz="1600" b="1">
              <a:solidFill>
                <a:srgbClr val="FFFFFF"/>
              </a:solidFill>
              <a:latin typeface="Overpass"/>
              <a:ea typeface="Overpass"/>
              <a:cs typeface="Overpass"/>
              <a:sym typeface="Overpass"/>
            </a:endParaRPr>
          </a:p>
          <a:p>
            <a:pPr marL="0" lvl="0" indent="0" algn="l" rtl="0">
              <a:spcBef>
                <a:spcPts val="0"/>
              </a:spcBef>
              <a:spcAft>
                <a:spcPts val="0"/>
              </a:spcAft>
              <a:buNone/>
            </a:pPr>
            <a:r>
              <a:rPr lang="en" sz="3000" b="1">
                <a:solidFill>
                  <a:srgbClr val="FFFFFF"/>
                </a:solidFill>
                <a:latin typeface="Overpass"/>
                <a:ea typeface="Overpass"/>
                <a:cs typeface="Overpass"/>
                <a:sym typeface="Overpass"/>
              </a:rPr>
              <a:t>SCALE</a:t>
            </a:r>
            <a:endParaRPr sz="3000" b="1">
              <a:solidFill>
                <a:srgbClr val="FFFFFF"/>
              </a:solidFill>
              <a:latin typeface="Overpass"/>
              <a:ea typeface="Overpass"/>
              <a:cs typeface="Overpass"/>
              <a:sym typeface="Overpass"/>
            </a:endParaRPr>
          </a:p>
        </p:txBody>
      </p:sp>
      <p:pic>
        <p:nvPicPr>
          <p:cNvPr id="1292" name="Google Shape;1292;p145"/>
          <p:cNvPicPr preferRelativeResize="0"/>
          <p:nvPr/>
        </p:nvPicPr>
        <p:blipFill>
          <a:blip r:embed="rId5">
            <a:alphaModFix/>
          </a:blip>
          <a:stretch>
            <a:fillRect/>
          </a:stretch>
        </p:blipFill>
        <p:spPr>
          <a:xfrm>
            <a:off x="384200" y="423200"/>
            <a:ext cx="2247325" cy="674201"/>
          </a:xfrm>
          <a:prstGeom prst="rect">
            <a:avLst/>
          </a:prstGeom>
          <a:noFill/>
          <a:ln>
            <a:noFill/>
          </a:ln>
        </p:spPr>
      </p:pic>
      <p:pic>
        <p:nvPicPr>
          <p:cNvPr id="1293" name="Google Shape;1293;p145"/>
          <p:cNvPicPr preferRelativeResize="0"/>
          <p:nvPr/>
        </p:nvPicPr>
        <p:blipFill>
          <a:blip r:embed="rId6">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10"/>
          <p:cNvSpPr txBox="1"/>
          <p:nvPr/>
        </p:nvSpPr>
        <p:spPr>
          <a:xfrm>
            <a:off x="2282375" y="1595925"/>
            <a:ext cx="5232000" cy="10137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endParaRPr sz="1200">
              <a:solidFill>
                <a:schemeClr val="dk2"/>
              </a:solidFill>
              <a:latin typeface="Overpass"/>
              <a:ea typeface="Overpass"/>
              <a:cs typeface="Overpass"/>
              <a:sym typeface="Overpass"/>
            </a:endParaRPr>
          </a:p>
          <a:p>
            <a:pPr marL="0" marR="0" lvl="0" indent="0" algn="ctr" rtl="0">
              <a:lnSpc>
                <a:spcPct val="115000"/>
              </a:lnSpc>
              <a:spcBef>
                <a:spcPts val="0"/>
              </a:spcBef>
              <a:spcAft>
                <a:spcPts val="0"/>
              </a:spcAft>
              <a:buClr>
                <a:schemeClr val="dk1"/>
              </a:buClr>
              <a:buSzPts val="1100"/>
              <a:buFont typeface="Arial"/>
              <a:buNone/>
            </a:pPr>
            <a:endParaRPr sz="1200">
              <a:solidFill>
                <a:srgbClr val="666666"/>
              </a:solidFill>
              <a:latin typeface="Overpass"/>
              <a:ea typeface="Overpass"/>
              <a:cs typeface="Overpass"/>
              <a:sym typeface="Overpass"/>
            </a:endParaRPr>
          </a:p>
          <a:p>
            <a:pPr marL="0" marR="0" lvl="0" indent="0" algn="ctr" rtl="0">
              <a:lnSpc>
                <a:spcPct val="115000"/>
              </a:lnSpc>
              <a:spcBef>
                <a:spcPts val="0"/>
              </a:spcBef>
              <a:spcAft>
                <a:spcPts val="0"/>
              </a:spcAft>
              <a:buClr>
                <a:srgbClr val="000000"/>
              </a:buClr>
              <a:buSzPts val="1100"/>
              <a:buFont typeface="Arial"/>
              <a:buNone/>
            </a:pPr>
            <a:endParaRPr sz="1200">
              <a:solidFill>
                <a:srgbClr val="666666"/>
              </a:solidFill>
              <a:latin typeface="Overpass"/>
              <a:ea typeface="Overpass"/>
              <a:cs typeface="Overpass"/>
              <a:sym typeface="Overpass"/>
            </a:endParaRPr>
          </a:p>
        </p:txBody>
      </p:sp>
      <p:sp>
        <p:nvSpPr>
          <p:cNvPr id="548" name="Google Shape;548;p110"/>
          <p:cNvSpPr txBox="1"/>
          <p:nvPr/>
        </p:nvSpPr>
        <p:spPr>
          <a:xfrm>
            <a:off x="305350" y="279350"/>
            <a:ext cx="6885600" cy="61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800">
                <a:solidFill>
                  <a:srgbClr val="CC0000"/>
                </a:solidFill>
                <a:latin typeface="Overpass"/>
                <a:ea typeface="Overpass"/>
                <a:cs typeface="Overpass"/>
                <a:sym typeface="Overpass"/>
              </a:rPr>
              <a:t>WHAT IS ANSIBLE AUTOMATION? </a:t>
            </a:r>
            <a:endParaRPr sz="2800">
              <a:solidFill>
                <a:srgbClr val="CC0000"/>
              </a:solidFill>
              <a:latin typeface="Overpass"/>
              <a:ea typeface="Overpass"/>
              <a:cs typeface="Overpass"/>
              <a:sym typeface="Overpass"/>
            </a:endParaRPr>
          </a:p>
        </p:txBody>
      </p:sp>
      <p:sp>
        <p:nvSpPr>
          <p:cNvPr id="549" name="Google Shape;549;p110"/>
          <p:cNvSpPr txBox="1"/>
          <p:nvPr/>
        </p:nvSpPr>
        <p:spPr>
          <a:xfrm>
            <a:off x="343625" y="1518775"/>
            <a:ext cx="3153600" cy="272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2"/>
                </a:solidFill>
                <a:latin typeface="Overpass"/>
                <a:ea typeface="Overpass"/>
                <a:cs typeface="Overpass"/>
                <a:sym typeface="Overpass"/>
              </a:rPr>
              <a:t>Ansible Automation is the enterprise </a:t>
            </a:r>
            <a:r>
              <a:rPr lang="en" b="1">
                <a:solidFill>
                  <a:schemeClr val="dk2"/>
                </a:solidFill>
                <a:latin typeface="Overpass"/>
                <a:ea typeface="Overpass"/>
                <a:cs typeface="Overpass"/>
                <a:sym typeface="Overpass"/>
              </a:rPr>
              <a:t>framework</a:t>
            </a:r>
            <a:r>
              <a:rPr lang="en">
                <a:solidFill>
                  <a:schemeClr val="dk2"/>
                </a:solidFill>
                <a:latin typeface="Overpass"/>
                <a:ea typeface="Overpass"/>
                <a:cs typeface="Overpass"/>
                <a:sym typeface="Overpass"/>
              </a:rPr>
              <a:t> for automating across IT operations.  </a:t>
            </a:r>
            <a:endParaRPr>
              <a:solidFill>
                <a:schemeClr val="dk2"/>
              </a:solidFill>
              <a:latin typeface="Overpass"/>
              <a:ea typeface="Overpass"/>
              <a:cs typeface="Overpass"/>
              <a:sym typeface="Overpass"/>
            </a:endParaRPr>
          </a:p>
          <a:p>
            <a:pPr marL="0" lvl="0" indent="0" algn="l" rtl="0">
              <a:lnSpc>
                <a:spcPct val="115000"/>
              </a:lnSpc>
              <a:spcBef>
                <a:spcPts val="0"/>
              </a:spcBef>
              <a:spcAft>
                <a:spcPts val="0"/>
              </a:spcAft>
              <a:buNone/>
            </a:pPr>
            <a:endParaRPr>
              <a:solidFill>
                <a:schemeClr val="dk2"/>
              </a:solidFill>
              <a:latin typeface="Overpass"/>
              <a:ea typeface="Overpass"/>
              <a:cs typeface="Overpass"/>
              <a:sym typeface="Overpass"/>
            </a:endParaRPr>
          </a:p>
          <a:p>
            <a:pPr marL="0" lvl="0" indent="0" algn="l" rtl="0">
              <a:lnSpc>
                <a:spcPct val="115000"/>
              </a:lnSpc>
              <a:spcBef>
                <a:spcPts val="0"/>
              </a:spcBef>
              <a:spcAft>
                <a:spcPts val="0"/>
              </a:spcAft>
              <a:buNone/>
            </a:pPr>
            <a:r>
              <a:rPr lang="en">
                <a:solidFill>
                  <a:schemeClr val="dk2"/>
                </a:solidFill>
                <a:latin typeface="Overpass"/>
                <a:ea typeface="Overpass"/>
                <a:cs typeface="Overpass"/>
                <a:sym typeface="Overpass"/>
              </a:rPr>
              <a:t>Ansible Engine runs Ansible Playbooks, the automation </a:t>
            </a:r>
            <a:r>
              <a:rPr lang="en" b="1">
                <a:solidFill>
                  <a:schemeClr val="dk2"/>
                </a:solidFill>
                <a:latin typeface="Overpass"/>
                <a:ea typeface="Overpass"/>
                <a:cs typeface="Overpass"/>
                <a:sym typeface="Overpass"/>
              </a:rPr>
              <a:t>language</a:t>
            </a:r>
            <a:r>
              <a:rPr lang="en">
                <a:solidFill>
                  <a:schemeClr val="dk2"/>
                </a:solidFill>
                <a:latin typeface="Overpass"/>
                <a:ea typeface="Overpass"/>
                <a:cs typeface="Overpass"/>
                <a:sym typeface="Overpass"/>
              </a:rPr>
              <a:t> that can perfectly describe an IT application infrastructure.</a:t>
            </a:r>
            <a:endParaRPr>
              <a:solidFill>
                <a:schemeClr val="dk2"/>
              </a:solidFill>
              <a:latin typeface="Overpass"/>
              <a:ea typeface="Overpass"/>
              <a:cs typeface="Overpass"/>
              <a:sym typeface="Overpass"/>
            </a:endParaRPr>
          </a:p>
          <a:p>
            <a:pPr marL="0" lvl="0" indent="0" algn="l" rtl="0">
              <a:lnSpc>
                <a:spcPct val="115000"/>
              </a:lnSpc>
              <a:spcBef>
                <a:spcPts val="0"/>
              </a:spcBef>
              <a:spcAft>
                <a:spcPts val="0"/>
              </a:spcAft>
              <a:buNone/>
            </a:pPr>
            <a:endParaRPr>
              <a:solidFill>
                <a:schemeClr val="dk2"/>
              </a:solidFill>
              <a:latin typeface="Overpass"/>
              <a:ea typeface="Overpass"/>
              <a:cs typeface="Overpass"/>
              <a:sym typeface="Overpass"/>
            </a:endParaRPr>
          </a:p>
          <a:p>
            <a:pPr marL="0" lvl="0" indent="0" algn="l" rtl="0">
              <a:lnSpc>
                <a:spcPct val="115000"/>
              </a:lnSpc>
              <a:spcBef>
                <a:spcPts val="0"/>
              </a:spcBef>
              <a:spcAft>
                <a:spcPts val="0"/>
              </a:spcAft>
              <a:buClr>
                <a:schemeClr val="dk1"/>
              </a:buClr>
              <a:buSzPts val="1100"/>
              <a:buFont typeface="Arial"/>
              <a:buNone/>
            </a:pPr>
            <a:r>
              <a:rPr lang="en">
                <a:solidFill>
                  <a:schemeClr val="dk2"/>
                </a:solidFill>
                <a:latin typeface="Overpass"/>
                <a:ea typeface="Overpass"/>
                <a:cs typeface="Overpass"/>
                <a:sym typeface="Overpass"/>
              </a:rPr>
              <a:t>Ansible Tower allows you </a:t>
            </a:r>
            <a:r>
              <a:rPr lang="en" b="1">
                <a:solidFill>
                  <a:schemeClr val="dk2"/>
                </a:solidFill>
                <a:latin typeface="Overpass"/>
                <a:ea typeface="Overpass"/>
                <a:cs typeface="Overpass"/>
                <a:sym typeface="Overpass"/>
              </a:rPr>
              <a:t>scale</a:t>
            </a:r>
            <a:r>
              <a:rPr lang="en">
                <a:solidFill>
                  <a:schemeClr val="dk2"/>
                </a:solidFill>
                <a:latin typeface="Overpass"/>
                <a:ea typeface="Overpass"/>
                <a:cs typeface="Overpass"/>
                <a:sym typeface="Overpass"/>
              </a:rPr>
              <a:t> IT automation, manage complex deployments and speed productivity.</a:t>
            </a:r>
            <a:endParaRPr>
              <a:solidFill>
                <a:schemeClr val="dk1"/>
              </a:solidFill>
            </a:endParaRPr>
          </a:p>
          <a:p>
            <a:pPr marL="0" lvl="0" indent="0" algn="l" rtl="0">
              <a:lnSpc>
                <a:spcPct val="115000"/>
              </a:lnSpc>
              <a:spcBef>
                <a:spcPts val="0"/>
              </a:spcBef>
              <a:spcAft>
                <a:spcPts val="0"/>
              </a:spcAft>
              <a:buNone/>
            </a:pPr>
            <a:endParaRPr>
              <a:solidFill>
                <a:schemeClr val="dk2"/>
              </a:solidFill>
              <a:latin typeface="Overpass"/>
              <a:ea typeface="Overpass"/>
              <a:cs typeface="Overpass"/>
              <a:sym typeface="Overpass"/>
            </a:endParaRPr>
          </a:p>
        </p:txBody>
      </p:sp>
      <p:pic>
        <p:nvPicPr>
          <p:cNvPr id="550" name="Google Shape;550;p110"/>
          <p:cNvPicPr preferRelativeResize="0"/>
          <p:nvPr/>
        </p:nvPicPr>
        <p:blipFill rotWithShape="1">
          <a:blip r:embed="rId3">
            <a:alphaModFix/>
          </a:blip>
          <a:srcRect l="15671" t="709" r="16398" b="699"/>
          <a:stretch/>
        </p:blipFill>
        <p:spPr>
          <a:xfrm>
            <a:off x="3744538" y="694721"/>
            <a:ext cx="5231998" cy="4332484"/>
          </a:xfrm>
          <a:prstGeom prst="rect">
            <a:avLst/>
          </a:prstGeom>
          <a:noFill/>
          <a:ln>
            <a:noFill/>
          </a:ln>
        </p:spPr>
      </p:pic>
      <p:pic>
        <p:nvPicPr>
          <p:cNvPr id="551" name="Google Shape;551;p110"/>
          <p:cNvPicPr preferRelativeResize="0"/>
          <p:nvPr/>
        </p:nvPicPr>
        <p:blipFill>
          <a:blip r:embed="rId4">
            <a:alphaModFix/>
          </a:blip>
          <a:stretch>
            <a:fillRect/>
          </a:stretch>
        </p:blipFill>
        <p:spPr>
          <a:xfrm>
            <a:off x="5530147" y="1097680"/>
            <a:ext cx="1660800" cy="498240"/>
          </a:xfrm>
          <a:prstGeom prst="rect">
            <a:avLst/>
          </a:prstGeom>
          <a:noFill/>
          <a:ln>
            <a:noFill/>
          </a:ln>
        </p:spPr>
      </p:pic>
      <p:sp>
        <p:nvSpPr>
          <p:cNvPr id="552" name="Google Shape;552;p110"/>
          <p:cNvSpPr txBox="1"/>
          <p:nvPr/>
        </p:nvSpPr>
        <p:spPr>
          <a:xfrm>
            <a:off x="4800450" y="1833950"/>
            <a:ext cx="3153600"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a:ea typeface="Overpass"/>
                <a:cs typeface="Overpass"/>
                <a:sym typeface="Overpass"/>
              </a:rPr>
              <a:t>RED HAT ANSIBLE TOWER</a:t>
            </a:r>
            <a:endParaRPr sz="1000" b="1">
              <a:solidFill>
                <a:srgbClr val="FFFFFF"/>
              </a:solidFill>
              <a:latin typeface="Overpass"/>
              <a:ea typeface="Overpass"/>
              <a:cs typeface="Overpass"/>
              <a:sym typeface="Overpass"/>
            </a:endParaRPr>
          </a:p>
        </p:txBody>
      </p:sp>
      <p:sp>
        <p:nvSpPr>
          <p:cNvPr id="553" name="Google Shape;553;p110"/>
          <p:cNvSpPr txBox="1"/>
          <p:nvPr/>
        </p:nvSpPr>
        <p:spPr>
          <a:xfrm>
            <a:off x="4800450" y="2024974"/>
            <a:ext cx="3153600"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Operationalize your automation</a:t>
            </a:r>
            <a:endParaRPr sz="1000">
              <a:solidFill>
                <a:srgbClr val="FFFFFF"/>
              </a:solidFill>
              <a:latin typeface="Overpass"/>
              <a:ea typeface="Overpass"/>
              <a:cs typeface="Overpass"/>
              <a:sym typeface="Overpass"/>
            </a:endParaRPr>
          </a:p>
        </p:txBody>
      </p:sp>
      <p:sp>
        <p:nvSpPr>
          <p:cNvPr id="554" name="Google Shape;554;p110"/>
          <p:cNvSpPr txBox="1"/>
          <p:nvPr/>
        </p:nvSpPr>
        <p:spPr>
          <a:xfrm>
            <a:off x="4552100" y="3036125"/>
            <a:ext cx="3636600"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a:ea typeface="Overpass"/>
                <a:cs typeface="Overpass"/>
                <a:sym typeface="Overpass"/>
              </a:rPr>
              <a:t>RED HAT ANSIBLE ENGINE</a:t>
            </a:r>
            <a:endParaRPr sz="1000" b="1">
              <a:solidFill>
                <a:srgbClr val="FFFFFF"/>
              </a:solidFill>
              <a:latin typeface="Overpass"/>
              <a:ea typeface="Overpass"/>
              <a:cs typeface="Overpass"/>
              <a:sym typeface="Overpass"/>
            </a:endParaRPr>
          </a:p>
        </p:txBody>
      </p:sp>
      <p:sp>
        <p:nvSpPr>
          <p:cNvPr id="555" name="Google Shape;555;p110"/>
          <p:cNvSpPr txBox="1"/>
          <p:nvPr/>
        </p:nvSpPr>
        <p:spPr>
          <a:xfrm>
            <a:off x="4552100" y="3222825"/>
            <a:ext cx="3636600"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Simple command line automation</a:t>
            </a:r>
            <a:endParaRPr sz="1000">
              <a:solidFill>
                <a:srgbClr val="FFFFFF"/>
              </a:solidFill>
              <a:latin typeface="Overpass"/>
              <a:ea typeface="Overpass"/>
              <a:cs typeface="Overpass"/>
              <a:sym typeface="Overpass"/>
            </a:endParaRPr>
          </a:p>
        </p:txBody>
      </p:sp>
      <p:sp>
        <p:nvSpPr>
          <p:cNvPr id="556" name="Google Shape;556;p110"/>
          <p:cNvSpPr txBox="1"/>
          <p:nvPr/>
        </p:nvSpPr>
        <p:spPr>
          <a:xfrm>
            <a:off x="4658325" y="2392000"/>
            <a:ext cx="1045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a:ea typeface="Overpass"/>
                <a:cs typeface="Overpass"/>
                <a:sym typeface="Overpass"/>
              </a:rPr>
              <a:t>CONTROL</a:t>
            </a:r>
            <a:endParaRPr sz="900" b="1">
              <a:solidFill>
                <a:srgbClr val="FFFFFF"/>
              </a:solidFill>
              <a:latin typeface="Overpass"/>
              <a:ea typeface="Overpass"/>
              <a:cs typeface="Overpass"/>
              <a:sym typeface="Overpass"/>
            </a:endParaRPr>
          </a:p>
        </p:txBody>
      </p:sp>
      <p:sp>
        <p:nvSpPr>
          <p:cNvPr id="557" name="Google Shape;557;p110"/>
          <p:cNvSpPr txBox="1"/>
          <p:nvPr/>
        </p:nvSpPr>
        <p:spPr>
          <a:xfrm>
            <a:off x="5785250" y="2392000"/>
            <a:ext cx="1045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lt1"/>
                </a:solidFill>
                <a:latin typeface="Overpass"/>
                <a:ea typeface="Overpass"/>
                <a:cs typeface="Overpass"/>
                <a:sym typeface="Overpass"/>
              </a:rPr>
              <a:t>DELEGATION</a:t>
            </a:r>
            <a:endParaRPr sz="900" b="1">
              <a:solidFill>
                <a:srgbClr val="FFFFFF"/>
              </a:solidFill>
              <a:latin typeface="Overpass"/>
              <a:ea typeface="Overpass"/>
              <a:cs typeface="Overpass"/>
              <a:sym typeface="Overpass"/>
            </a:endParaRPr>
          </a:p>
        </p:txBody>
      </p:sp>
      <p:sp>
        <p:nvSpPr>
          <p:cNvPr id="558" name="Google Shape;558;p110"/>
          <p:cNvSpPr txBox="1"/>
          <p:nvPr/>
        </p:nvSpPr>
        <p:spPr>
          <a:xfrm>
            <a:off x="6938275" y="2392000"/>
            <a:ext cx="1063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a:ea typeface="Overpass"/>
                <a:cs typeface="Overpass"/>
                <a:sym typeface="Overpass"/>
              </a:rPr>
              <a:t>SCALE</a:t>
            </a:r>
            <a:endParaRPr sz="900" b="1">
              <a:solidFill>
                <a:srgbClr val="FFFFFF"/>
              </a:solidFill>
              <a:latin typeface="Overpass"/>
              <a:ea typeface="Overpass"/>
              <a:cs typeface="Overpass"/>
              <a:sym typeface="Overpass"/>
            </a:endParaRPr>
          </a:p>
        </p:txBody>
      </p:sp>
      <p:sp>
        <p:nvSpPr>
          <p:cNvPr id="559" name="Google Shape;559;p110"/>
          <p:cNvSpPr txBox="1"/>
          <p:nvPr/>
        </p:nvSpPr>
        <p:spPr>
          <a:xfrm>
            <a:off x="4657800" y="3604050"/>
            <a:ext cx="1063800" cy="49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a:ea typeface="Overpass"/>
                <a:cs typeface="Overpass"/>
                <a:sym typeface="Overpass"/>
              </a:rPr>
              <a:t>SIMPLE</a:t>
            </a:r>
            <a:endParaRPr sz="900" b="1">
              <a:solidFill>
                <a:srgbClr val="FFFFFF"/>
              </a:solidFill>
              <a:latin typeface="Overpass"/>
              <a:ea typeface="Overpass"/>
              <a:cs typeface="Overpass"/>
              <a:sym typeface="Overpass"/>
            </a:endParaRPr>
          </a:p>
        </p:txBody>
      </p:sp>
      <p:sp>
        <p:nvSpPr>
          <p:cNvPr id="560" name="Google Shape;560;p110"/>
          <p:cNvSpPr txBox="1"/>
          <p:nvPr/>
        </p:nvSpPr>
        <p:spPr>
          <a:xfrm>
            <a:off x="5840575" y="3604057"/>
            <a:ext cx="1045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a:ea typeface="Overpass"/>
                <a:cs typeface="Overpass"/>
                <a:sym typeface="Overpass"/>
              </a:rPr>
              <a:t>POWERFUL</a:t>
            </a:r>
            <a:endParaRPr sz="900" b="1">
              <a:solidFill>
                <a:srgbClr val="FFFFFF"/>
              </a:solidFill>
              <a:latin typeface="Overpass"/>
              <a:ea typeface="Overpass"/>
              <a:cs typeface="Overpass"/>
              <a:sym typeface="Overpass"/>
            </a:endParaRPr>
          </a:p>
        </p:txBody>
      </p:sp>
      <p:sp>
        <p:nvSpPr>
          <p:cNvPr id="561" name="Google Shape;561;p110"/>
          <p:cNvSpPr txBox="1"/>
          <p:nvPr/>
        </p:nvSpPr>
        <p:spPr>
          <a:xfrm>
            <a:off x="7005050" y="3590150"/>
            <a:ext cx="1062300" cy="49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a:ea typeface="Overpass"/>
                <a:cs typeface="Overpass"/>
                <a:sym typeface="Overpass"/>
              </a:rPr>
              <a:t>AGENTLESS</a:t>
            </a:r>
            <a:endParaRPr sz="900" b="1">
              <a:solidFill>
                <a:srgbClr val="FFFFFF"/>
              </a:solidFill>
              <a:latin typeface="Overpass"/>
              <a:ea typeface="Overpass"/>
              <a:cs typeface="Overpass"/>
              <a:sym typeface="Overpass"/>
            </a:endParaRPr>
          </a:p>
        </p:txBody>
      </p:sp>
      <p:sp>
        <p:nvSpPr>
          <p:cNvPr id="562" name="Google Shape;562;p110"/>
          <p:cNvSpPr txBox="1"/>
          <p:nvPr/>
        </p:nvSpPr>
        <p:spPr>
          <a:xfrm>
            <a:off x="4143838" y="4320300"/>
            <a:ext cx="4433400"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verpass"/>
                <a:ea typeface="Overpass"/>
                <a:cs typeface="Overpass"/>
                <a:sym typeface="Overpass"/>
              </a:rPr>
              <a:t>FUELED BY AN INNOVATIVE </a:t>
            </a:r>
            <a:r>
              <a:rPr lang="en" sz="1000" b="1">
                <a:solidFill>
                  <a:srgbClr val="434343"/>
                </a:solidFill>
                <a:latin typeface="Overpass"/>
                <a:ea typeface="Overpass"/>
                <a:cs typeface="Overpass"/>
                <a:sym typeface="Overpass"/>
              </a:rPr>
              <a:t>OPEN SOURCE</a:t>
            </a:r>
            <a:r>
              <a:rPr lang="en" sz="1000">
                <a:solidFill>
                  <a:srgbClr val="434343"/>
                </a:solidFill>
                <a:latin typeface="Overpass"/>
                <a:ea typeface="Overpass"/>
                <a:cs typeface="Overpass"/>
                <a:sym typeface="Overpass"/>
              </a:rPr>
              <a:t> COMMUNITY</a:t>
            </a:r>
            <a:endParaRPr sz="1000">
              <a:solidFill>
                <a:srgbClr val="434343"/>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46"/>
          <p:cNvSpPr txBox="1"/>
          <p:nvPr/>
        </p:nvSpPr>
        <p:spPr>
          <a:xfrm>
            <a:off x="516000" y="286400"/>
            <a:ext cx="68145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CREATE AUTOMATION WORKFLOWS</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pic>
        <p:nvPicPr>
          <p:cNvPr id="1299" name="Google Shape;1299;p146"/>
          <p:cNvPicPr preferRelativeResize="0"/>
          <p:nvPr/>
        </p:nvPicPr>
        <p:blipFill rotWithShape="1">
          <a:blip r:embed="rId3">
            <a:alphaModFix/>
          </a:blip>
          <a:srcRect b="22797"/>
          <a:stretch/>
        </p:blipFill>
        <p:spPr>
          <a:xfrm>
            <a:off x="1236625" y="896900"/>
            <a:ext cx="6670751" cy="3556301"/>
          </a:xfrm>
          <a:prstGeom prst="rect">
            <a:avLst/>
          </a:prstGeom>
          <a:noFill/>
          <a:ln w="38100" cap="flat" cmpd="sng">
            <a:solidFill>
              <a:srgbClr val="D9D9D9"/>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pic>
        <p:nvPicPr>
          <p:cNvPr id="1304" name="Google Shape;1304;p147"/>
          <p:cNvPicPr preferRelativeResize="0"/>
          <p:nvPr/>
        </p:nvPicPr>
        <p:blipFill rotWithShape="1">
          <a:blip r:embed="rId3">
            <a:alphaModFix/>
          </a:blip>
          <a:srcRect t="1893"/>
          <a:stretch/>
        </p:blipFill>
        <p:spPr>
          <a:xfrm>
            <a:off x="1888975" y="1048675"/>
            <a:ext cx="5366052" cy="3106074"/>
          </a:xfrm>
          <a:prstGeom prst="rect">
            <a:avLst/>
          </a:prstGeom>
          <a:noFill/>
          <a:ln w="38100" cap="flat" cmpd="sng">
            <a:solidFill>
              <a:srgbClr val="D9D9D9"/>
            </a:solidFill>
            <a:prstDash val="solid"/>
            <a:round/>
            <a:headEnd type="none" w="sm" len="sm"/>
            <a:tailEnd type="none" w="sm" len="sm"/>
          </a:ln>
        </p:spPr>
      </p:pic>
      <p:sp>
        <p:nvSpPr>
          <p:cNvPr id="1305" name="Google Shape;1305;p147"/>
          <p:cNvSpPr txBox="1"/>
          <p:nvPr/>
        </p:nvSpPr>
        <p:spPr>
          <a:xfrm>
            <a:off x="516000" y="286400"/>
            <a:ext cx="68145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66666"/>
                </a:solidFill>
                <a:latin typeface="Overpass"/>
                <a:ea typeface="Overpass"/>
                <a:cs typeface="Overpass"/>
                <a:sym typeface="Overpass"/>
              </a:rPr>
              <a:t>ANSIBLE TOWER FEATURES: </a:t>
            </a:r>
            <a:r>
              <a:rPr lang="en" sz="1600" b="1">
                <a:solidFill>
                  <a:srgbClr val="CC0000"/>
                </a:solidFill>
                <a:latin typeface="Overpass"/>
                <a:ea typeface="Overpass"/>
                <a:cs typeface="Overpass"/>
                <a:sym typeface="Overpass"/>
              </a:rPr>
              <a:t> SCALE OUT CLUSTERING</a:t>
            </a:r>
            <a:endParaRPr sz="1600">
              <a:solidFill>
                <a:srgbClr val="545860"/>
              </a:solidFill>
              <a:latin typeface="Overpass"/>
              <a:ea typeface="Overpass"/>
              <a:cs typeface="Overpass"/>
              <a:sym typeface="Overpass"/>
            </a:endParaRPr>
          </a:p>
          <a:p>
            <a:pPr marL="0" lvl="0" indent="0" algn="l" rtl="0">
              <a:spcBef>
                <a:spcPts val="0"/>
              </a:spcBef>
              <a:spcAft>
                <a:spcPts val="0"/>
              </a:spcAft>
              <a:buNone/>
            </a:pPr>
            <a:endParaRPr sz="1200" b="1">
              <a:solidFill>
                <a:srgbClr val="666666"/>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9"/>
        <p:cNvGrpSpPr/>
        <p:nvPr/>
      </p:nvGrpSpPr>
      <p:grpSpPr>
        <a:xfrm>
          <a:off x="0" y="0"/>
          <a:ext cx="0" cy="0"/>
          <a:chOff x="0" y="0"/>
          <a:chExt cx="0" cy="0"/>
        </a:xfrm>
      </p:grpSpPr>
      <p:sp>
        <p:nvSpPr>
          <p:cNvPr id="1310" name="Google Shape;1310;p148"/>
          <p:cNvSpPr txBox="1"/>
          <p:nvPr/>
        </p:nvSpPr>
        <p:spPr>
          <a:xfrm>
            <a:off x="555950" y="1969650"/>
            <a:ext cx="8588100" cy="12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latin typeface="Overpass"/>
                <a:ea typeface="Overpass"/>
                <a:cs typeface="Overpass"/>
                <a:sym typeface="Overpass"/>
              </a:rPr>
              <a:t>USE CASE:</a:t>
            </a:r>
            <a:r>
              <a:rPr lang="en" sz="3000">
                <a:solidFill>
                  <a:srgbClr val="FFFFFF"/>
                </a:solidFill>
                <a:latin typeface="Overpass"/>
                <a:ea typeface="Overpass"/>
                <a:cs typeface="Overpass"/>
                <a:sym typeface="Overpass"/>
              </a:rPr>
              <a:t/>
            </a:r>
            <a:br>
              <a:rPr lang="en" sz="3000">
                <a:solidFill>
                  <a:srgbClr val="FFFFFF"/>
                </a:solidFill>
                <a:latin typeface="Overpass"/>
                <a:ea typeface="Overpass"/>
                <a:cs typeface="Overpass"/>
                <a:sym typeface="Overpass"/>
              </a:rPr>
            </a:br>
            <a:r>
              <a:rPr lang="en" sz="3000">
                <a:solidFill>
                  <a:srgbClr val="FFFFFF"/>
                </a:solidFill>
                <a:latin typeface="Overpass"/>
                <a:ea typeface="Overpass"/>
                <a:cs typeface="Overpass"/>
                <a:sym typeface="Overpass"/>
              </a:rPr>
              <a:t>LINUX AUTOMATION</a:t>
            </a:r>
            <a:endParaRPr sz="3000">
              <a:solidFill>
                <a:srgbClr val="FFFFFF"/>
              </a:solidFill>
              <a:latin typeface="Overpass"/>
              <a:ea typeface="Overpass"/>
              <a:cs typeface="Overpass"/>
              <a:sym typeface="Overpass"/>
            </a:endParaRPr>
          </a:p>
        </p:txBody>
      </p:sp>
      <p:pic>
        <p:nvPicPr>
          <p:cNvPr id="1311" name="Google Shape;1311;p148"/>
          <p:cNvPicPr preferRelativeResize="0"/>
          <p:nvPr/>
        </p:nvPicPr>
        <p:blipFill>
          <a:blip r:embed="rId4">
            <a:alphaModFix/>
          </a:blip>
          <a:stretch>
            <a:fillRect/>
          </a:stretch>
        </p:blipFill>
        <p:spPr>
          <a:xfrm>
            <a:off x="555950" y="423925"/>
            <a:ext cx="2357950" cy="707400"/>
          </a:xfrm>
          <a:prstGeom prst="rect">
            <a:avLst/>
          </a:prstGeom>
          <a:noFill/>
          <a:ln>
            <a:noFill/>
          </a:ln>
        </p:spPr>
      </p:pic>
      <p:pic>
        <p:nvPicPr>
          <p:cNvPr id="1312" name="Google Shape;1312;p148"/>
          <p:cNvPicPr preferRelativeResize="0"/>
          <p:nvPr/>
        </p:nvPicPr>
        <p:blipFill>
          <a:blip r:embed="rId5">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49"/>
          <p:cNvSpPr txBox="1"/>
          <p:nvPr/>
        </p:nvSpPr>
        <p:spPr>
          <a:xfrm>
            <a:off x="0" y="787050"/>
            <a:ext cx="91440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3000"/>
              <a:buFont typeface="Open Sans"/>
              <a:buNone/>
            </a:pPr>
            <a:r>
              <a:rPr lang="en" sz="3000">
                <a:solidFill>
                  <a:srgbClr val="434343"/>
                </a:solidFill>
                <a:latin typeface="Overpass"/>
                <a:ea typeface="Overpass"/>
                <a:cs typeface="Overpass"/>
                <a:sym typeface="Overpass"/>
              </a:rPr>
              <a:t>LINUX</a:t>
            </a:r>
            <a:r>
              <a:rPr lang="en" sz="3000" i="0" u="none" strike="noStrike" cap="none">
                <a:solidFill>
                  <a:srgbClr val="434343"/>
                </a:solidFill>
                <a:latin typeface="Overpass"/>
                <a:ea typeface="Overpass"/>
                <a:cs typeface="Overpass"/>
                <a:sym typeface="Overpass"/>
              </a:rPr>
              <a:t> AUTOMATION</a:t>
            </a:r>
            <a:endParaRPr sz="3000">
              <a:solidFill>
                <a:srgbClr val="434343"/>
              </a:solidFill>
              <a:latin typeface="Overpass"/>
              <a:ea typeface="Overpass"/>
              <a:cs typeface="Overpass"/>
              <a:sym typeface="Overpass"/>
            </a:endParaRPr>
          </a:p>
        </p:txBody>
      </p:sp>
      <p:sp>
        <p:nvSpPr>
          <p:cNvPr id="1318" name="Google Shape;1318;p149"/>
          <p:cNvSpPr txBox="1"/>
          <p:nvPr/>
        </p:nvSpPr>
        <p:spPr>
          <a:xfrm>
            <a:off x="-100" y="3783500"/>
            <a:ext cx="9144000" cy="714300"/>
          </a:xfrm>
          <a:prstGeom prst="rect">
            <a:avLst/>
          </a:prstGeom>
          <a:noFill/>
          <a:ln>
            <a:noFill/>
          </a:ln>
        </p:spPr>
        <p:txBody>
          <a:bodyPr spcFirstLastPara="1" wrap="square" lIns="91425" tIns="45700" rIns="91425" bIns="45700" anchor="t" anchorCtr="0">
            <a:noAutofit/>
          </a:bodyPr>
          <a:lstStyle/>
          <a:p>
            <a:pPr marL="0" marR="0" lvl="0" indent="0" algn="ctr" rtl="0">
              <a:lnSpc>
                <a:spcPct val="200000"/>
              </a:lnSpc>
              <a:spcBef>
                <a:spcPts val="0"/>
              </a:spcBef>
              <a:spcAft>
                <a:spcPts val="0"/>
              </a:spcAft>
              <a:buClr>
                <a:schemeClr val="lt1"/>
              </a:buClr>
              <a:buSzPts val="1400"/>
              <a:buFont typeface="Open Sans"/>
              <a:buNone/>
            </a:pPr>
            <a:r>
              <a:rPr lang="en" sz="1800">
                <a:solidFill>
                  <a:srgbClr val="1678C4"/>
                </a:solidFill>
                <a:uFill>
                  <a:noFill/>
                </a:uFill>
                <a:latin typeface="Overpass"/>
                <a:ea typeface="Overpass"/>
                <a:cs typeface="Overpass"/>
                <a:sym typeface="Overpass"/>
                <a:hlinkClick r:id="rId3"/>
              </a:rPr>
              <a:t>ansible.com/get-started</a:t>
            </a:r>
            <a:endParaRPr sz="1800">
              <a:solidFill>
                <a:srgbClr val="1678C4"/>
              </a:solidFill>
              <a:latin typeface="Overpass"/>
              <a:ea typeface="Overpass"/>
              <a:cs typeface="Overpass"/>
              <a:sym typeface="Overpass"/>
            </a:endParaRPr>
          </a:p>
        </p:txBody>
      </p:sp>
      <p:sp>
        <p:nvSpPr>
          <p:cNvPr id="1319" name="Google Shape;1319;p149"/>
          <p:cNvSpPr txBox="1"/>
          <p:nvPr/>
        </p:nvSpPr>
        <p:spPr>
          <a:xfrm>
            <a:off x="4725500" y="1706150"/>
            <a:ext cx="2924700" cy="15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CC0000"/>
                </a:solidFill>
                <a:latin typeface="Overpass"/>
                <a:ea typeface="Overpass"/>
                <a:cs typeface="Overpass"/>
                <a:sym typeface="Overpass"/>
              </a:rPr>
              <a:t>AUTOMATE EVERYTHING LINUX</a:t>
            </a:r>
            <a:br>
              <a:rPr lang="en" b="1">
                <a:solidFill>
                  <a:srgbClr val="CC0000"/>
                </a:solidFill>
                <a:latin typeface="Overpass"/>
                <a:ea typeface="Overpass"/>
                <a:cs typeface="Overpass"/>
                <a:sym typeface="Overpass"/>
              </a:rPr>
            </a:br>
            <a:r>
              <a:rPr lang="en" sz="1200" b="1">
                <a:solidFill>
                  <a:srgbClr val="434343"/>
                </a:solidFill>
                <a:latin typeface="Overpass"/>
                <a:ea typeface="Overpass"/>
                <a:cs typeface="Overpass"/>
                <a:sym typeface="Overpass"/>
              </a:rPr>
              <a:t>Red Hat Enterprise Linux, BSD, </a:t>
            </a:r>
            <a:br>
              <a:rPr lang="en" sz="1200" b="1">
                <a:solidFill>
                  <a:srgbClr val="434343"/>
                </a:solidFill>
                <a:latin typeface="Overpass"/>
                <a:ea typeface="Overpass"/>
                <a:cs typeface="Overpass"/>
                <a:sym typeface="Overpass"/>
              </a:rPr>
            </a:br>
            <a:r>
              <a:rPr lang="en" sz="1200" b="1">
                <a:solidFill>
                  <a:srgbClr val="434343"/>
                </a:solidFill>
                <a:latin typeface="Overpass"/>
                <a:ea typeface="Overpass"/>
                <a:cs typeface="Overpass"/>
                <a:sym typeface="Overpass"/>
              </a:rPr>
              <a:t>Debian, Ubuntu and many more!</a:t>
            </a:r>
            <a:r>
              <a:rPr lang="en" b="1">
                <a:solidFill>
                  <a:srgbClr val="CC0000"/>
                </a:solidFill>
                <a:latin typeface="Overpass"/>
                <a:ea typeface="Overpass"/>
                <a:cs typeface="Overpass"/>
                <a:sym typeface="Overpass"/>
              </a:rPr>
              <a:t/>
            </a:r>
            <a:br>
              <a:rPr lang="en" b="1">
                <a:solidFill>
                  <a:srgbClr val="CC0000"/>
                </a:solidFill>
                <a:latin typeface="Overpass"/>
                <a:ea typeface="Overpass"/>
                <a:cs typeface="Overpass"/>
                <a:sym typeface="Overpass"/>
              </a:rPr>
            </a:br>
            <a:r>
              <a:rPr lang="en" b="1">
                <a:solidFill>
                  <a:srgbClr val="CC0000"/>
                </a:solidFill>
                <a:latin typeface="Overpass"/>
                <a:ea typeface="Overpass"/>
                <a:cs typeface="Overpass"/>
                <a:sym typeface="Overpass"/>
              </a:rPr>
              <a:t/>
            </a:r>
            <a:br>
              <a:rPr lang="en" b="1">
                <a:solidFill>
                  <a:srgbClr val="CC0000"/>
                </a:solidFill>
                <a:latin typeface="Overpass"/>
                <a:ea typeface="Overpass"/>
                <a:cs typeface="Overpass"/>
                <a:sym typeface="Overpass"/>
              </a:rPr>
            </a:br>
            <a:endParaRPr b="1">
              <a:solidFill>
                <a:srgbClr val="CC0000"/>
              </a:solidFill>
              <a:latin typeface="Overpass"/>
              <a:ea typeface="Overpass"/>
              <a:cs typeface="Overpass"/>
              <a:sym typeface="Overpass"/>
            </a:endParaRPr>
          </a:p>
          <a:p>
            <a:pPr marL="0" lvl="0" indent="0" algn="ctr" rtl="0">
              <a:spcBef>
                <a:spcPts val="0"/>
              </a:spcBef>
              <a:spcAft>
                <a:spcPts val="0"/>
              </a:spcAft>
              <a:buNone/>
            </a:pPr>
            <a:r>
              <a:rPr lang="en" sz="1000" b="1">
                <a:solidFill>
                  <a:srgbClr val="666666"/>
                </a:solidFill>
                <a:latin typeface="Overpass"/>
                <a:ea typeface="Overpass"/>
                <a:cs typeface="Overpass"/>
                <a:sym typeface="Overpass"/>
              </a:rPr>
              <a:t>ONLY REQUIREMENTS:</a:t>
            </a:r>
            <a:endParaRPr sz="1000" b="1">
              <a:solidFill>
                <a:srgbClr val="666666"/>
              </a:solidFill>
              <a:latin typeface="Overpass"/>
              <a:ea typeface="Overpass"/>
              <a:cs typeface="Overpass"/>
              <a:sym typeface="Overpass"/>
            </a:endParaRPr>
          </a:p>
          <a:p>
            <a:pPr marL="0" lvl="0" indent="0" algn="ctr" rtl="0">
              <a:spcBef>
                <a:spcPts val="0"/>
              </a:spcBef>
              <a:spcAft>
                <a:spcPts val="0"/>
              </a:spcAft>
              <a:buNone/>
            </a:pPr>
            <a:r>
              <a:rPr lang="en" sz="1000" b="1">
                <a:solidFill>
                  <a:srgbClr val="666666"/>
                </a:solidFill>
                <a:latin typeface="Overpass"/>
                <a:ea typeface="Overpass"/>
                <a:cs typeface="Overpass"/>
                <a:sym typeface="Overpass"/>
              </a:rPr>
              <a:t>Python 2 (2.6 or later) </a:t>
            </a:r>
            <a:br>
              <a:rPr lang="en" sz="1000" b="1">
                <a:solidFill>
                  <a:srgbClr val="666666"/>
                </a:solidFill>
                <a:latin typeface="Overpass"/>
                <a:ea typeface="Overpass"/>
                <a:cs typeface="Overpass"/>
                <a:sym typeface="Overpass"/>
              </a:rPr>
            </a:br>
            <a:r>
              <a:rPr lang="en" sz="1000" b="1" i="1">
                <a:solidFill>
                  <a:srgbClr val="666666"/>
                </a:solidFill>
                <a:latin typeface="Overpass"/>
                <a:ea typeface="Overpass"/>
                <a:cs typeface="Overpass"/>
                <a:sym typeface="Overpass"/>
              </a:rPr>
              <a:t>or </a:t>
            </a:r>
            <a:r>
              <a:rPr lang="en" sz="1000" b="1">
                <a:solidFill>
                  <a:srgbClr val="666666"/>
                </a:solidFill>
                <a:latin typeface="Overpass"/>
                <a:ea typeface="Overpass"/>
                <a:cs typeface="Overpass"/>
                <a:sym typeface="Overpass"/>
              </a:rPr>
              <a:t>Python 3 (3.5 or later)</a:t>
            </a:r>
            <a:endParaRPr sz="1000">
              <a:solidFill>
                <a:srgbClr val="666666"/>
              </a:solidFill>
              <a:latin typeface="Overpass"/>
              <a:ea typeface="Overpass"/>
              <a:cs typeface="Overpass"/>
              <a:sym typeface="Overpass"/>
            </a:endParaRPr>
          </a:p>
        </p:txBody>
      </p:sp>
      <p:sp>
        <p:nvSpPr>
          <p:cNvPr id="1320" name="Google Shape;1320;p149"/>
          <p:cNvSpPr txBox="1"/>
          <p:nvPr/>
        </p:nvSpPr>
        <p:spPr>
          <a:xfrm>
            <a:off x="2158300" y="1706150"/>
            <a:ext cx="2077200" cy="19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CC0000"/>
                </a:solidFill>
                <a:latin typeface="Overpass"/>
                <a:ea typeface="Overpass"/>
                <a:cs typeface="Overpass"/>
                <a:sym typeface="Overpass"/>
              </a:rPr>
              <a:t>150+</a:t>
            </a:r>
            <a:r>
              <a:rPr lang="en" sz="4800" b="1">
                <a:solidFill>
                  <a:srgbClr val="FFFFFF"/>
                </a:solidFill>
                <a:latin typeface="Overpass"/>
                <a:ea typeface="Overpass"/>
                <a:cs typeface="Overpass"/>
                <a:sym typeface="Overpass"/>
              </a:rPr>
              <a:t> </a:t>
            </a:r>
            <a:endParaRPr sz="4800" b="1">
              <a:solidFill>
                <a:srgbClr val="FFFFFF"/>
              </a:solidFill>
              <a:latin typeface="Overpass"/>
              <a:ea typeface="Overpass"/>
              <a:cs typeface="Overpass"/>
              <a:sym typeface="Overpass"/>
            </a:endParaRPr>
          </a:p>
          <a:p>
            <a:pPr marL="0" lvl="0" indent="0" algn="ctr" rtl="0">
              <a:spcBef>
                <a:spcPts val="0"/>
              </a:spcBef>
              <a:spcAft>
                <a:spcPts val="0"/>
              </a:spcAft>
              <a:buNone/>
            </a:pPr>
            <a:r>
              <a:rPr lang="en" sz="2000">
                <a:solidFill>
                  <a:srgbClr val="434343"/>
                </a:solidFill>
                <a:latin typeface="Overpass"/>
                <a:ea typeface="Overpass"/>
                <a:cs typeface="Overpass"/>
                <a:sym typeface="Overpass"/>
              </a:rPr>
              <a:t>Linux Modules</a:t>
            </a:r>
            <a:endParaRPr sz="2000">
              <a:solidFill>
                <a:srgbClr val="434343"/>
              </a:solidFill>
              <a:latin typeface="Overpass"/>
              <a:ea typeface="Overpass"/>
              <a:cs typeface="Overpass"/>
              <a:sym typeface="Overpass"/>
            </a:endParaRPr>
          </a:p>
        </p:txBody>
      </p:sp>
      <p:cxnSp>
        <p:nvCxnSpPr>
          <p:cNvPr id="1321" name="Google Shape;1321;p149"/>
          <p:cNvCxnSpPr/>
          <p:nvPr/>
        </p:nvCxnSpPr>
        <p:spPr>
          <a:xfrm>
            <a:off x="4441325" y="1758300"/>
            <a:ext cx="0" cy="1527600"/>
          </a:xfrm>
          <a:prstGeom prst="straightConnector1">
            <a:avLst/>
          </a:prstGeom>
          <a:noFill/>
          <a:ln w="9525" cap="flat" cmpd="sng">
            <a:solidFill>
              <a:srgbClr val="999999"/>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50"/>
          <p:cNvSpPr/>
          <p:nvPr/>
        </p:nvSpPr>
        <p:spPr>
          <a:xfrm>
            <a:off x="441650" y="875200"/>
            <a:ext cx="7377600" cy="28164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upgrade rhel packages</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b="1">
                <a:solidFill>
                  <a:srgbClr val="1562B7"/>
                </a:solidFill>
                <a:latin typeface="Courier New"/>
                <a:ea typeface="Courier New"/>
                <a:cs typeface="Courier New"/>
                <a:sym typeface="Courier New"/>
              </a:rPr>
              <a:t>  hosts</a:t>
            </a:r>
            <a:r>
              <a:rPr lang="en" sz="1800">
                <a:latin typeface="Courier New"/>
                <a:ea typeface="Courier New"/>
                <a:cs typeface="Courier New"/>
                <a:sym typeface="Courier New"/>
              </a:rPr>
              <a:t>: rhel</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tasks</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upgrade all packages</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yum</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state</a:t>
            </a:r>
            <a:r>
              <a:rPr lang="en" sz="1800">
                <a:latin typeface="Courier New"/>
                <a:ea typeface="Courier New"/>
                <a:cs typeface="Courier New"/>
                <a:sym typeface="Courier New"/>
              </a:rPr>
              <a:t>: latest</a:t>
            </a:r>
            <a:br>
              <a:rPr lang="en" sz="1800">
                <a:latin typeface="Courier New"/>
                <a:ea typeface="Courier New"/>
                <a:cs typeface="Courier New"/>
                <a:sym typeface="Courier New"/>
              </a:rPr>
            </a:br>
            <a:endParaRPr sz="1800">
              <a:latin typeface="Courier New"/>
              <a:ea typeface="Courier New"/>
              <a:cs typeface="Courier New"/>
              <a:sym typeface="Courier New"/>
            </a:endParaRPr>
          </a:p>
        </p:txBody>
      </p:sp>
      <p:sp>
        <p:nvSpPr>
          <p:cNvPr id="1327" name="Google Shape;1327;p150"/>
          <p:cNvSpPr txBox="1"/>
          <p:nvPr/>
        </p:nvSpPr>
        <p:spPr>
          <a:xfrm>
            <a:off x="50" y="270050"/>
            <a:ext cx="914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Overpass"/>
                <a:ea typeface="Overpass"/>
                <a:cs typeface="Overpass"/>
                <a:sym typeface="Overpass"/>
              </a:rPr>
              <a:t>AUTOMATION FOR EVERYONE:  </a:t>
            </a:r>
            <a:r>
              <a:rPr lang="en" sz="1800" b="1">
                <a:solidFill>
                  <a:srgbClr val="FFFFFF"/>
                </a:solidFill>
                <a:latin typeface="Overpass"/>
                <a:ea typeface="Overpass"/>
                <a:cs typeface="Overpass"/>
                <a:sym typeface="Overpass"/>
              </a:rPr>
              <a:t>SYSTEM ADMINISTRATORS</a:t>
            </a:r>
            <a:endParaRPr sz="1800" b="1">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51"/>
          <p:cNvSpPr/>
          <p:nvPr/>
        </p:nvSpPr>
        <p:spPr>
          <a:xfrm>
            <a:off x="441650" y="940375"/>
            <a:ext cx="7377600" cy="25719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reboot rhel hosts</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b="1">
                <a:solidFill>
                  <a:srgbClr val="1562B7"/>
                </a:solidFill>
                <a:latin typeface="Courier New"/>
                <a:ea typeface="Courier New"/>
                <a:cs typeface="Courier New"/>
                <a:sym typeface="Courier New"/>
              </a:rPr>
              <a:t>  hosts</a:t>
            </a:r>
            <a:r>
              <a:rPr lang="en" sz="1800">
                <a:latin typeface="Courier New"/>
                <a:ea typeface="Courier New"/>
                <a:cs typeface="Courier New"/>
                <a:sym typeface="Courier New"/>
              </a:rPr>
              <a:t>: rhel</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tasks</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reboot the machine</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reboot</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latin typeface="Courier New"/>
              <a:ea typeface="Courier New"/>
              <a:cs typeface="Courier New"/>
              <a:sym typeface="Courier New"/>
            </a:endParaRPr>
          </a:p>
          <a:p>
            <a:pPr marL="0" lvl="0" indent="0" algn="l" rtl="0">
              <a:spcBef>
                <a:spcPts val="0"/>
              </a:spcBef>
              <a:spcAft>
                <a:spcPts val="0"/>
              </a:spcAft>
              <a:buNone/>
            </a:pPr>
            <a:endParaRPr sz="1800">
              <a:latin typeface="Courier New"/>
              <a:ea typeface="Courier New"/>
              <a:cs typeface="Courier New"/>
              <a:sym typeface="Courier New"/>
            </a:endParaRPr>
          </a:p>
        </p:txBody>
      </p:sp>
      <p:sp>
        <p:nvSpPr>
          <p:cNvPr id="1333" name="Google Shape;1333;p151"/>
          <p:cNvSpPr txBox="1"/>
          <p:nvPr/>
        </p:nvSpPr>
        <p:spPr>
          <a:xfrm>
            <a:off x="50" y="270050"/>
            <a:ext cx="914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Overpass"/>
                <a:ea typeface="Overpass"/>
                <a:cs typeface="Overpass"/>
                <a:sym typeface="Overpass"/>
              </a:rPr>
              <a:t>AUTOMATION FOR EVERYONE:  </a:t>
            </a:r>
            <a:r>
              <a:rPr lang="en" sz="1800" b="1">
                <a:solidFill>
                  <a:srgbClr val="FFFFFF"/>
                </a:solidFill>
                <a:latin typeface="Overpass"/>
                <a:ea typeface="Overpass"/>
                <a:cs typeface="Overpass"/>
                <a:sym typeface="Overpass"/>
              </a:rPr>
              <a:t>SYSTEM ADMINISTRATORS</a:t>
            </a:r>
            <a:endParaRPr sz="1800" b="1">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52"/>
          <p:cNvSpPr/>
          <p:nvPr/>
        </p:nvSpPr>
        <p:spPr>
          <a:xfrm>
            <a:off x="441650" y="940375"/>
            <a:ext cx="7377600" cy="30288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check services on rhel hosts</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b="1">
                <a:solidFill>
                  <a:srgbClr val="1562B7"/>
                </a:solidFill>
                <a:latin typeface="Courier New"/>
                <a:ea typeface="Courier New"/>
                <a:cs typeface="Courier New"/>
                <a:sym typeface="Courier New"/>
              </a:rPr>
              <a:t>  hosts</a:t>
            </a:r>
            <a:r>
              <a:rPr lang="en" sz="1800">
                <a:latin typeface="Courier New"/>
                <a:ea typeface="Courier New"/>
                <a:cs typeface="Courier New"/>
                <a:sym typeface="Courier New"/>
              </a:rPr>
              <a:t>: rhel</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become</a:t>
            </a:r>
            <a:r>
              <a:rPr lang="en" sz="1800">
                <a:solidFill>
                  <a:schemeClr val="dk1"/>
                </a:solidFill>
                <a:latin typeface="Courier New"/>
                <a:ea typeface="Courier New"/>
                <a:cs typeface="Courier New"/>
                <a:sym typeface="Courier New"/>
              </a:rPr>
              <a:t>: yes</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tasks</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a:solidFill>
                  <a:schemeClr val="dk1"/>
                </a:solidFill>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ensure nginx is started</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service</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nginx</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state</a:t>
            </a:r>
            <a:r>
              <a:rPr lang="en" sz="1800">
                <a:latin typeface="Courier New"/>
                <a:ea typeface="Courier New"/>
                <a:cs typeface="Courier New"/>
                <a:sym typeface="Courier New"/>
              </a:rPr>
              <a:t>: started</a:t>
            </a:r>
            <a:endParaRPr sz="1800">
              <a:latin typeface="Courier New"/>
              <a:ea typeface="Courier New"/>
              <a:cs typeface="Courier New"/>
              <a:sym typeface="Courier New"/>
            </a:endParaRPr>
          </a:p>
        </p:txBody>
      </p:sp>
      <p:sp>
        <p:nvSpPr>
          <p:cNvPr id="1339" name="Google Shape;1339;p152"/>
          <p:cNvSpPr txBox="1"/>
          <p:nvPr/>
        </p:nvSpPr>
        <p:spPr>
          <a:xfrm>
            <a:off x="50" y="270050"/>
            <a:ext cx="914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Overpass"/>
                <a:ea typeface="Overpass"/>
                <a:cs typeface="Overpass"/>
                <a:sym typeface="Overpass"/>
              </a:rPr>
              <a:t>AUTOMATION FOR EVERYONE:  </a:t>
            </a:r>
            <a:r>
              <a:rPr lang="en" sz="1800" b="1">
                <a:solidFill>
                  <a:srgbClr val="FFFFFF"/>
                </a:solidFill>
                <a:latin typeface="Overpass"/>
                <a:ea typeface="Overpass"/>
                <a:cs typeface="Overpass"/>
                <a:sym typeface="Overpass"/>
              </a:rPr>
              <a:t>SYSTEM ADMINISTRATORS</a:t>
            </a:r>
            <a:endParaRPr sz="1800" b="1">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3"/>
        <p:cNvGrpSpPr/>
        <p:nvPr/>
      </p:nvGrpSpPr>
      <p:grpSpPr>
        <a:xfrm>
          <a:off x="0" y="0"/>
          <a:ext cx="0" cy="0"/>
          <a:chOff x="0" y="0"/>
          <a:chExt cx="0" cy="0"/>
        </a:xfrm>
      </p:grpSpPr>
      <p:sp>
        <p:nvSpPr>
          <p:cNvPr id="1344" name="Google Shape;1344;p153"/>
          <p:cNvSpPr txBox="1"/>
          <p:nvPr/>
        </p:nvSpPr>
        <p:spPr>
          <a:xfrm>
            <a:off x="555950" y="1969650"/>
            <a:ext cx="8588100" cy="12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latin typeface="Overpass"/>
                <a:ea typeface="Overpass"/>
                <a:cs typeface="Overpass"/>
                <a:sym typeface="Overpass"/>
              </a:rPr>
              <a:t>USE CASE:</a:t>
            </a:r>
            <a:r>
              <a:rPr lang="en" sz="3000">
                <a:solidFill>
                  <a:srgbClr val="FFFFFF"/>
                </a:solidFill>
                <a:latin typeface="Overpass"/>
                <a:ea typeface="Overpass"/>
                <a:cs typeface="Overpass"/>
                <a:sym typeface="Overpass"/>
              </a:rPr>
              <a:t/>
            </a:r>
            <a:br>
              <a:rPr lang="en" sz="3000">
                <a:solidFill>
                  <a:srgbClr val="FFFFFF"/>
                </a:solidFill>
                <a:latin typeface="Overpass"/>
                <a:ea typeface="Overpass"/>
                <a:cs typeface="Overpass"/>
                <a:sym typeface="Overpass"/>
              </a:rPr>
            </a:br>
            <a:r>
              <a:rPr lang="en" sz="3000">
                <a:solidFill>
                  <a:srgbClr val="FFFFFF"/>
                </a:solidFill>
                <a:latin typeface="Overpass"/>
                <a:ea typeface="Overpass"/>
                <a:cs typeface="Overpass"/>
                <a:sym typeface="Overpass"/>
              </a:rPr>
              <a:t>NETWORK AUTOMATION</a:t>
            </a:r>
            <a:endParaRPr sz="3000">
              <a:solidFill>
                <a:srgbClr val="FFFFFF"/>
              </a:solidFill>
              <a:latin typeface="Overpass"/>
              <a:ea typeface="Overpass"/>
              <a:cs typeface="Overpass"/>
              <a:sym typeface="Overpass"/>
            </a:endParaRPr>
          </a:p>
        </p:txBody>
      </p:sp>
      <p:pic>
        <p:nvPicPr>
          <p:cNvPr id="1345" name="Google Shape;1345;p153"/>
          <p:cNvPicPr preferRelativeResize="0"/>
          <p:nvPr/>
        </p:nvPicPr>
        <p:blipFill>
          <a:blip r:embed="rId4">
            <a:alphaModFix/>
          </a:blip>
          <a:stretch>
            <a:fillRect/>
          </a:stretch>
        </p:blipFill>
        <p:spPr>
          <a:xfrm>
            <a:off x="555950" y="423925"/>
            <a:ext cx="2357950" cy="707400"/>
          </a:xfrm>
          <a:prstGeom prst="rect">
            <a:avLst/>
          </a:prstGeom>
          <a:noFill/>
          <a:ln>
            <a:noFill/>
          </a:ln>
        </p:spPr>
      </p:pic>
      <p:pic>
        <p:nvPicPr>
          <p:cNvPr id="1346" name="Google Shape;1346;p153"/>
          <p:cNvPicPr preferRelativeResize="0"/>
          <p:nvPr/>
        </p:nvPicPr>
        <p:blipFill>
          <a:blip r:embed="rId5">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54"/>
          <p:cNvSpPr txBox="1"/>
          <p:nvPr/>
        </p:nvSpPr>
        <p:spPr>
          <a:xfrm>
            <a:off x="0" y="787050"/>
            <a:ext cx="91440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3000"/>
              <a:buFont typeface="Open Sans"/>
              <a:buNone/>
            </a:pPr>
            <a:r>
              <a:rPr lang="en" sz="3000" i="0" u="none" strike="noStrike" cap="none">
                <a:solidFill>
                  <a:srgbClr val="434343"/>
                </a:solidFill>
                <a:latin typeface="Overpass"/>
                <a:ea typeface="Overpass"/>
                <a:cs typeface="Overpass"/>
                <a:sym typeface="Overpass"/>
              </a:rPr>
              <a:t>ANSIBLE NETWORK AUTOMATION</a:t>
            </a:r>
            <a:endParaRPr sz="3000">
              <a:solidFill>
                <a:srgbClr val="434343"/>
              </a:solidFill>
              <a:latin typeface="Overpass"/>
              <a:ea typeface="Overpass"/>
              <a:cs typeface="Overpass"/>
              <a:sym typeface="Overpass"/>
            </a:endParaRPr>
          </a:p>
        </p:txBody>
      </p:sp>
      <p:sp>
        <p:nvSpPr>
          <p:cNvPr id="1352" name="Google Shape;1352;p154"/>
          <p:cNvSpPr txBox="1"/>
          <p:nvPr/>
        </p:nvSpPr>
        <p:spPr>
          <a:xfrm>
            <a:off x="-100" y="3783500"/>
            <a:ext cx="9144000" cy="7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400"/>
              <a:buFont typeface="Open Sans"/>
              <a:buNone/>
            </a:pPr>
            <a:r>
              <a:rPr lang="en" sz="1800" i="0" strike="noStrike" cap="none">
                <a:solidFill>
                  <a:srgbClr val="1678C4"/>
                </a:solidFill>
                <a:uFill>
                  <a:noFill/>
                </a:uFill>
                <a:latin typeface="Overpass"/>
                <a:ea typeface="Overpass"/>
                <a:cs typeface="Overpass"/>
                <a:sym typeface="Overpass"/>
                <a:hlinkClick r:id="rId3"/>
              </a:rPr>
              <a:t>ansible.com/</a:t>
            </a:r>
            <a:r>
              <a:rPr lang="en" sz="1800">
                <a:solidFill>
                  <a:srgbClr val="1678C4"/>
                </a:solidFill>
                <a:uFill>
                  <a:noFill/>
                </a:uFill>
                <a:latin typeface="Overpass"/>
                <a:ea typeface="Overpass"/>
                <a:cs typeface="Overpass"/>
                <a:sym typeface="Overpass"/>
                <a:hlinkClick r:id="rId3"/>
              </a:rPr>
              <a:t>for/networks</a:t>
            </a:r>
            <a:endParaRPr sz="1800" i="0" strike="noStrike" cap="none">
              <a:solidFill>
                <a:srgbClr val="1678C4"/>
              </a:solidFill>
              <a:latin typeface="Overpass"/>
              <a:ea typeface="Overpass"/>
              <a:cs typeface="Overpass"/>
              <a:sym typeface="Overpass"/>
            </a:endParaRPr>
          </a:p>
          <a:p>
            <a:pPr marL="0" marR="0" lvl="0" indent="0" algn="ctr" rtl="0">
              <a:lnSpc>
                <a:spcPct val="100000"/>
              </a:lnSpc>
              <a:spcBef>
                <a:spcPts val="0"/>
              </a:spcBef>
              <a:spcAft>
                <a:spcPts val="0"/>
              </a:spcAft>
              <a:buClr>
                <a:srgbClr val="FFFFFF"/>
              </a:buClr>
              <a:buSzPts val="2400"/>
              <a:buFont typeface="Open Sans"/>
              <a:buNone/>
            </a:pPr>
            <a:r>
              <a:rPr lang="en" sz="1800" i="0" strike="noStrike" cap="none">
                <a:solidFill>
                  <a:srgbClr val="1678C4"/>
                </a:solidFill>
                <a:uFill>
                  <a:noFill/>
                </a:uFill>
                <a:latin typeface="Overpass"/>
                <a:ea typeface="Overpass"/>
                <a:cs typeface="Overpass"/>
                <a:sym typeface="Overpass"/>
                <a:hlinkClick r:id="rId4"/>
              </a:rPr>
              <a:t>galaxy.ansible.com/ansible-network</a:t>
            </a:r>
            <a:endParaRPr sz="1800">
              <a:solidFill>
                <a:srgbClr val="1678C4"/>
              </a:solidFill>
              <a:uFill>
                <a:noFill/>
              </a:uFill>
              <a:latin typeface="Overpass"/>
              <a:ea typeface="Overpass"/>
              <a:cs typeface="Overpass"/>
              <a:sym typeface="Overpass"/>
              <a:hlinkClick r:id="rId5"/>
            </a:endParaRPr>
          </a:p>
          <a:p>
            <a:pPr marL="0" marR="0" lvl="0" indent="0" algn="ctr" rtl="0">
              <a:lnSpc>
                <a:spcPct val="200000"/>
              </a:lnSpc>
              <a:spcBef>
                <a:spcPts val="0"/>
              </a:spcBef>
              <a:spcAft>
                <a:spcPts val="0"/>
              </a:spcAft>
              <a:buClr>
                <a:schemeClr val="lt1"/>
              </a:buClr>
              <a:buSzPts val="1400"/>
              <a:buFont typeface="Open Sans"/>
              <a:buNone/>
            </a:pPr>
            <a:r>
              <a:rPr lang="en" sz="1800" i="0" strike="noStrike" cap="none">
                <a:solidFill>
                  <a:srgbClr val="414E55"/>
                </a:solidFill>
                <a:latin typeface="Overpass"/>
                <a:ea typeface="Overpass"/>
                <a:cs typeface="Overpass"/>
                <a:sym typeface="Overpass"/>
              </a:rPr>
              <a:t>  </a:t>
            </a:r>
            <a:endParaRPr sz="1800">
              <a:solidFill>
                <a:srgbClr val="414E55"/>
              </a:solidFill>
              <a:latin typeface="Overpass"/>
              <a:ea typeface="Overpass"/>
              <a:cs typeface="Overpass"/>
              <a:sym typeface="Overpass"/>
            </a:endParaRPr>
          </a:p>
        </p:txBody>
      </p:sp>
      <p:sp>
        <p:nvSpPr>
          <p:cNvPr id="1353" name="Google Shape;1353;p154"/>
          <p:cNvSpPr txBox="1"/>
          <p:nvPr/>
        </p:nvSpPr>
        <p:spPr>
          <a:xfrm>
            <a:off x="3582500" y="1730025"/>
            <a:ext cx="2184000" cy="18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CC0000"/>
                </a:solidFill>
                <a:latin typeface="Overpass"/>
                <a:ea typeface="Overpass"/>
                <a:cs typeface="Overpass"/>
                <a:sym typeface="Overpass"/>
              </a:rPr>
              <a:t>700+ </a:t>
            </a:r>
            <a:endParaRPr sz="4800" b="1">
              <a:solidFill>
                <a:srgbClr val="CC0000"/>
              </a:solidFill>
              <a:latin typeface="Overpass"/>
              <a:ea typeface="Overpass"/>
              <a:cs typeface="Overpass"/>
              <a:sym typeface="Overpass"/>
            </a:endParaRPr>
          </a:p>
          <a:p>
            <a:pPr marL="0" lvl="0" indent="0" algn="ctr" rtl="0">
              <a:spcBef>
                <a:spcPts val="0"/>
              </a:spcBef>
              <a:spcAft>
                <a:spcPts val="0"/>
              </a:spcAft>
              <a:buNone/>
            </a:pPr>
            <a:r>
              <a:rPr lang="en" sz="2000">
                <a:solidFill>
                  <a:srgbClr val="434343"/>
                </a:solidFill>
                <a:latin typeface="Overpass"/>
                <a:ea typeface="Overpass"/>
                <a:cs typeface="Overpass"/>
                <a:sym typeface="Overpass"/>
              </a:rPr>
              <a:t>Network</a:t>
            </a:r>
            <a:br>
              <a:rPr lang="en" sz="2000">
                <a:solidFill>
                  <a:srgbClr val="434343"/>
                </a:solidFill>
                <a:latin typeface="Overpass"/>
                <a:ea typeface="Overpass"/>
                <a:cs typeface="Overpass"/>
                <a:sym typeface="Overpass"/>
              </a:rPr>
            </a:br>
            <a:r>
              <a:rPr lang="en" sz="2000">
                <a:solidFill>
                  <a:srgbClr val="434343"/>
                </a:solidFill>
                <a:latin typeface="Overpass"/>
                <a:ea typeface="Overpass"/>
                <a:cs typeface="Overpass"/>
                <a:sym typeface="Overpass"/>
              </a:rPr>
              <a:t>Modules</a:t>
            </a:r>
            <a:endParaRPr sz="2000">
              <a:solidFill>
                <a:srgbClr val="434343"/>
              </a:solidFill>
              <a:latin typeface="Overpass"/>
              <a:ea typeface="Overpass"/>
              <a:cs typeface="Overpass"/>
              <a:sym typeface="Overpass"/>
            </a:endParaRPr>
          </a:p>
        </p:txBody>
      </p:sp>
      <p:sp>
        <p:nvSpPr>
          <p:cNvPr id="1354" name="Google Shape;1354;p154"/>
          <p:cNvSpPr txBox="1"/>
          <p:nvPr/>
        </p:nvSpPr>
        <p:spPr>
          <a:xfrm>
            <a:off x="939100" y="1730025"/>
            <a:ext cx="2077200" cy="19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CC0000"/>
                </a:solidFill>
                <a:latin typeface="Overpass"/>
                <a:ea typeface="Overpass"/>
                <a:cs typeface="Overpass"/>
                <a:sym typeface="Overpass"/>
              </a:rPr>
              <a:t>50</a:t>
            </a:r>
            <a:r>
              <a:rPr lang="en" sz="4800" b="1">
                <a:solidFill>
                  <a:srgbClr val="FFFFFF"/>
                </a:solidFill>
                <a:latin typeface="Overpass"/>
                <a:ea typeface="Overpass"/>
                <a:cs typeface="Overpass"/>
                <a:sym typeface="Overpass"/>
              </a:rPr>
              <a:t> </a:t>
            </a:r>
            <a:endParaRPr sz="4800" b="1">
              <a:solidFill>
                <a:srgbClr val="FFFFFF"/>
              </a:solidFill>
              <a:latin typeface="Overpass"/>
              <a:ea typeface="Overpass"/>
              <a:cs typeface="Overpass"/>
              <a:sym typeface="Overpass"/>
            </a:endParaRPr>
          </a:p>
          <a:p>
            <a:pPr marL="0" lvl="0" indent="0" algn="ctr" rtl="0">
              <a:spcBef>
                <a:spcPts val="0"/>
              </a:spcBef>
              <a:spcAft>
                <a:spcPts val="0"/>
              </a:spcAft>
              <a:buNone/>
            </a:pPr>
            <a:r>
              <a:rPr lang="en" sz="2000">
                <a:solidFill>
                  <a:srgbClr val="434343"/>
                </a:solidFill>
                <a:latin typeface="Overpass"/>
                <a:ea typeface="Overpass"/>
                <a:cs typeface="Overpass"/>
                <a:sym typeface="Overpass"/>
              </a:rPr>
              <a:t>Network Platforms</a:t>
            </a:r>
            <a:endParaRPr sz="2000">
              <a:solidFill>
                <a:srgbClr val="434343"/>
              </a:solidFill>
              <a:latin typeface="Overpass"/>
              <a:ea typeface="Overpass"/>
              <a:cs typeface="Overpass"/>
              <a:sym typeface="Overpass"/>
            </a:endParaRPr>
          </a:p>
        </p:txBody>
      </p:sp>
      <p:sp>
        <p:nvSpPr>
          <p:cNvPr id="1355" name="Google Shape;1355;p154"/>
          <p:cNvSpPr txBox="1"/>
          <p:nvPr/>
        </p:nvSpPr>
        <p:spPr>
          <a:xfrm>
            <a:off x="6020900" y="1730025"/>
            <a:ext cx="2184000" cy="18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CC0000"/>
                </a:solidFill>
                <a:latin typeface="Overpass"/>
                <a:ea typeface="Overpass"/>
                <a:cs typeface="Overpass"/>
                <a:sym typeface="Overpass"/>
              </a:rPr>
              <a:t>12</a:t>
            </a:r>
            <a:r>
              <a:rPr lang="en" sz="3600" b="1" baseline="30000">
                <a:solidFill>
                  <a:srgbClr val="CC0000"/>
                </a:solidFill>
                <a:latin typeface="Overpass"/>
                <a:ea typeface="Overpass"/>
                <a:cs typeface="Overpass"/>
                <a:sym typeface="Overpass"/>
              </a:rPr>
              <a:t>*</a:t>
            </a:r>
            <a:r>
              <a:rPr lang="en" sz="4800" b="1">
                <a:solidFill>
                  <a:srgbClr val="CC0000"/>
                </a:solidFill>
                <a:latin typeface="Overpass"/>
                <a:ea typeface="Overpass"/>
                <a:cs typeface="Overpass"/>
                <a:sym typeface="Overpass"/>
              </a:rPr>
              <a:t> </a:t>
            </a:r>
            <a:endParaRPr sz="4800" b="1">
              <a:solidFill>
                <a:srgbClr val="CC0000"/>
              </a:solidFill>
              <a:latin typeface="Overpass"/>
              <a:ea typeface="Overpass"/>
              <a:cs typeface="Overpass"/>
              <a:sym typeface="Overpass"/>
            </a:endParaRPr>
          </a:p>
          <a:p>
            <a:pPr marL="0" lvl="0" indent="0" algn="ctr" rtl="0">
              <a:spcBef>
                <a:spcPts val="0"/>
              </a:spcBef>
              <a:spcAft>
                <a:spcPts val="0"/>
              </a:spcAft>
              <a:buNone/>
            </a:pPr>
            <a:r>
              <a:rPr lang="en" sz="2000">
                <a:solidFill>
                  <a:srgbClr val="434343"/>
                </a:solidFill>
                <a:latin typeface="Overpass"/>
                <a:ea typeface="Overpass"/>
                <a:cs typeface="Overpass"/>
                <a:sym typeface="Overpass"/>
              </a:rPr>
              <a:t>Galaxy</a:t>
            </a:r>
            <a:br>
              <a:rPr lang="en" sz="2000">
                <a:solidFill>
                  <a:srgbClr val="434343"/>
                </a:solidFill>
                <a:latin typeface="Overpass"/>
                <a:ea typeface="Overpass"/>
                <a:cs typeface="Overpass"/>
                <a:sym typeface="Overpass"/>
              </a:rPr>
            </a:br>
            <a:r>
              <a:rPr lang="en" sz="2000">
                <a:solidFill>
                  <a:srgbClr val="434343"/>
                </a:solidFill>
                <a:latin typeface="Overpass"/>
                <a:ea typeface="Overpass"/>
                <a:cs typeface="Overpass"/>
                <a:sym typeface="Overpass"/>
              </a:rPr>
              <a:t>Network Roles</a:t>
            </a:r>
            <a:endParaRPr sz="2000">
              <a:solidFill>
                <a:srgbClr val="434343"/>
              </a:solidFill>
              <a:latin typeface="Overpass"/>
              <a:ea typeface="Overpass"/>
              <a:cs typeface="Overpass"/>
              <a:sym typeface="Overpass"/>
            </a:endParaRPr>
          </a:p>
        </p:txBody>
      </p:sp>
      <p:sp>
        <p:nvSpPr>
          <p:cNvPr id="1356" name="Google Shape;1356;p154"/>
          <p:cNvSpPr txBox="1"/>
          <p:nvPr/>
        </p:nvSpPr>
        <p:spPr>
          <a:xfrm>
            <a:off x="190750" y="4762175"/>
            <a:ext cx="56892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sz="900" i="1">
                <a:solidFill>
                  <a:schemeClr val="dk1"/>
                </a:solidFill>
                <a:latin typeface="Overpass"/>
                <a:ea typeface="Overpass"/>
                <a:cs typeface="Overpass"/>
                <a:sym typeface="Overpass"/>
              </a:rPr>
              <a:t>*Roles developed and maintained by Ansible Network Engineering</a:t>
            </a:r>
            <a:endParaRPr sz="900" i="1">
              <a:solidFill>
                <a:srgbClr val="434343"/>
              </a:solidFill>
              <a:latin typeface="Overpass"/>
              <a:ea typeface="Overpass"/>
              <a:cs typeface="Overpass"/>
              <a:sym typeface="Overpass"/>
            </a:endParaRPr>
          </a:p>
        </p:txBody>
      </p:sp>
      <p:cxnSp>
        <p:nvCxnSpPr>
          <p:cNvPr id="1357" name="Google Shape;1357;p154"/>
          <p:cNvCxnSpPr/>
          <p:nvPr/>
        </p:nvCxnSpPr>
        <p:spPr>
          <a:xfrm>
            <a:off x="3222125" y="1782175"/>
            <a:ext cx="0" cy="1527600"/>
          </a:xfrm>
          <a:prstGeom prst="straightConnector1">
            <a:avLst/>
          </a:prstGeom>
          <a:noFill/>
          <a:ln w="9525" cap="flat" cmpd="sng">
            <a:solidFill>
              <a:srgbClr val="999999"/>
            </a:solidFill>
            <a:prstDash val="solid"/>
            <a:round/>
            <a:headEnd type="none" w="med" len="med"/>
            <a:tailEnd type="none" w="med" len="med"/>
          </a:ln>
        </p:spPr>
      </p:cxnSp>
      <p:cxnSp>
        <p:nvCxnSpPr>
          <p:cNvPr id="1358" name="Google Shape;1358;p154"/>
          <p:cNvCxnSpPr/>
          <p:nvPr/>
        </p:nvCxnSpPr>
        <p:spPr>
          <a:xfrm>
            <a:off x="5766500" y="1782175"/>
            <a:ext cx="0" cy="1527600"/>
          </a:xfrm>
          <a:prstGeom prst="straightConnector1">
            <a:avLst/>
          </a:prstGeom>
          <a:noFill/>
          <a:ln w="9525" cap="flat" cmpd="sng">
            <a:solidFill>
              <a:srgbClr val="999999"/>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pic>
        <p:nvPicPr>
          <p:cNvPr id="1363" name="Google Shape;1363;p155"/>
          <p:cNvPicPr preferRelativeResize="0"/>
          <p:nvPr/>
        </p:nvPicPr>
        <p:blipFill>
          <a:blip r:embed="rId3">
            <a:alphaModFix amt="69000"/>
          </a:blip>
          <a:stretch>
            <a:fillRect/>
          </a:stretch>
        </p:blipFill>
        <p:spPr>
          <a:xfrm>
            <a:off x="4970625" y="1053850"/>
            <a:ext cx="3341546" cy="3340602"/>
          </a:xfrm>
          <a:prstGeom prst="rect">
            <a:avLst/>
          </a:prstGeom>
          <a:noFill/>
          <a:ln>
            <a:noFill/>
          </a:ln>
        </p:spPr>
      </p:pic>
      <p:sp>
        <p:nvSpPr>
          <p:cNvPr id="1364" name="Google Shape;1364;p155"/>
          <p:cNvSpPr txBox="1"/>
          <p:nvPr/>
        </p:nvSpPr>
        <p:spPr>
          <a:xfrm>
            <a:off x="504825" y="1229775"/>
            <a:ext cx="4517400" cy="3654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1">
                <a:solidFill>
                  <a:srgbClr val="434343"/>
                </a:solidFill>
                <a:latin typeface="Overpass"/>
                <a:ea typeface="Overpass"/>
                <a:cs typeface="Overpass"/>
                <a:sym typeface="Overpass"/>
              </a:rPr>
              <a:t>PLAN AND PROTOTYPE VIRTUALLY</a:t>
            </a:r>
            <a:endParaRPr sz="1200">
              <a:solidFill>
                <a:srgbClr val="434343"/>
              </a:solidFill>
              <a:latin typeface="Overpass"/>
              <a:ea typeface="Overpass"/>
              <a:cs typeface="Overpass"/>
              <a:sym typeface="Overpass"/>
            </a:endParaRPr>
          </a:p>
          <a:p>
            <a:pPr marL="0" lvl="0" indent="0" algn="l" rtl="0">
              <a:spcBef>
                <a:spcPts val="320"/>
              </a:spcBef>
              <a:spcAft>
                <a:spcPts val="0"/>
              </a:spcAft>
              <a:buNone/>
            </a:pPr>
            <a:r>
              <a:rPr lang="en" sz="1200">
                <a:solidFill>
                  <a:srgbClr val="434343"/>
                </a:solidFill>
                <a:latin typeface="Overpass"/>
                <a:ea typeface="Overpass"/>
                <a:cs typeface="Overpass"/>
                <a:sym typeface="Overpass"/>
              </a:rPr>
              <a:t>Use tasks as reusable building blocks</a:t>
            </a:r>
            <a:endParaRPr sz="1200">
              <a:solidFill>
                <a:srgbClr val="434343"/>
              </a:solidFill>
              <a:latin typeface="Overpass"/>
              <a:ea typeface="Overpass"/>
              <a:cs typeface="Overpass"/>
              <a:sym typeface="Overpass"/>
            </a:endParaRPr>
          </a:p>
          <a:p>
            <a:pPr marL="0" lvl="0" indent="0" algn="l" rtl="0">
              <a:spcBef>
                <a:spcPts val="320"/>
              </a:spcBef>
              <a:spcAft>
                <a:spcPts val="0"/>
              </a:spcAft>
              <a:buNone/>
            </a:pPr>
            <a:endParaRPr sz="1200">
              <a:solidFill>
                <a:srgbClr val="434343"/>
              </a:solidFill>
              <a:latin typeface="Overpass"/>
              <a:ea typeface="Overpass"/>
              <a:cs typeface="Overpass"/>
              <a:sym typeface="Overpass"/>
            </a:endParaRPr>
          </a:p>
          <a:p>
            <a:pPr marL="0" lvl="0" indent="0" algn="l" rtl="0">
              <a:spcBef>
                <a:spcPts val="360"/>
              </a:spcBef>
              <a:spcAft>
                <a:spcPts val="0"/>
              </a:spcAft>
              <a:buNone/>
            </a:pPr>
            <a:r>
              <a:rPr lang="en" sz="1200" b="1">
                <a:solidFill>
                  <a:srgbClr val="434343"/>
                </a:solidFill>
                <a:latin typeface="Overpass"/>
                <a:ea typeface="Overpass"/>
                <a:cs typeface="Overpass"/>
                <a:sym typeface="Overpass"/>
              </a:rPr>
              <a:t>USE YOUR CURRENT DEVELOPMENT PRACTICES</a:t>
            </a:r>
            <a:endParaRPr sz="1200">
              <a:solidFill>
                <a:srgbClr val="434343"/>
              </a:solidFill>
              <a:latin typeface="Overpass"/>
              <a:ea typeface="Overpass"/>
              <a:cs typeface="Overpass"/>
              <a:sym typeface="Overpass"/>
            </a:endParaRPr>
          </a:p>
          <a:p>
            <a:pPr marL="0" lvl="0" indent="0" algn="l" rtl="0">
              <a:spcBef>
                <a:spcPts val="320"/>
              </a:spcBef>
              <a:spcAft>
                <a:spcPts val="0"/>
              </a:spcAft>
              <a:buNone/>
            </a:pPr>
            <a:r>
              <a:rPr lang="en" sz="1200">
                <a:solidFill>
                  <a:srgbClr val="434343"/>
                </a:solidFill>
                <a:latin typeface="Overpass"/>
                <a:ea typeface="Overpass"/>
                <a:cs typeface="Overpass"/>
                <a:sym typeface="Overpass"/>
              </a:rPr>
              <a:t>Agile, DevOps, Waterfall</a:t>
            </a:r>
            <a:endParaRPr sz="1200">
              <a:solidFill>
                <a:srgbClr val="434343"/>
              </a:solidFill>
              <a:latin typeface="Overpass"/>
              <a:ea typeface="Overpass"/>
              <a:cs typeface="Overpass"/>
              <a:sym typeface="Overpass"/>
            </a:endParaRPr>
          </a:p>
          <a:p>
            <a:pPr marL="0" lvl="0" indent="0" algn="l" rtl="0">
              <a:spcBef>
                <a:spcPts val="320"/>
              </a:spcBef>
              <a:spcAft>
                <a:spcPts val="0"/>
              </a:spcAft>
              <a:buNone/>
            </a:pPr>
            <a:endParaRPr sz="1200">
              <a:solidFill>
                <a:srgbClr val="434343"/>
              </a:solidFill>
              <a:latin typeface="Overpass"/>
              <a:ea typeface="Overpass"/>
              <a:cs typeface="Overpass"/>
              <a:sym typeface="Overpass"/>
            </a:endParaRPr>
          </a:p>
          <a:p>
            <a:pPr marL="0" lvl="0" indent="0" algn="l" rtl="0">
              <a:spcBef>
                <a:spcPts val="360"/>
              </a:spcBef>
              <a:spcAft>
                <a:spcPts val="0"/>
              </a:spcAft>
              <a:buNone/>
            </a:pPr>
            <a:r>
              <a:rPr lang="en" sz="1200" b="1">
                <a:solidFill>
                  <a:srgbClr val="434343"/>
                </a:solidFill>
                <a:latin typeface="Overpass"/>
                <a:ea typeface="Overpass"/>
                <a:cs typeface="Overpass"/>
                <a:sym typeface="Overpass"/>
              </a:rPr>
              <a:t>GO BEYOND THE “PING” TEST</a:t>
            </a:r>
            <a:endParaRPr sz="1200">
              <a:solidFill>
                <a:srgbClr val="434343"/>
              </a:solidFill>
              <a:latin typeface="Overpass"/>
              <a:ea typeface="Overpass"/>
              <a:cs typeface="Overpass"/>
              <a:sym typeface="Overpass"/>
            </a:endParaRPr>
          </a:p>
          <a:p>
            <a:pPr marL="0" lvl="0" indent="0" algn="l" rtl="0">
              <a:spcBef>
                <a:spcPts val="320"/>
              </a:spcBef>
              <a:spcAft>
                <a:spcPts val="0"/>
              </a:spcAft>
              <a:buNone/>
            </a:pPr>
            <a:r>
              <a:rPr lang="en" sz="1200">
                <a:solidFill>
                  <a:srgbClr val="434343"/>
                </a:solidFill>
                <a:latin typeface="Overpass"/>
                <a:ea typeface="Overpass"/>
                <a:cs typeface="Overpass"/>
                <a:sym typeface="Overpass"/>
              </a:rPr>
              <a:t>Integrate with formal testing platforms</a:t>
            </a:r>
            <a:endParaRPr sz="1200">
              <a:solidFill>
                <a:srgbClr val="434343"/>
              </a:solidFill>
              <a:latin typeface="Overpass"/>
              <a:ea typeface="Overpass"/>
              <a:cs typeface="Overpass"/>
              <a:sym typeface="Overpass"/>
            </a:endParaRPr>
          </a:p>
          <a:p>
            <a:pPr marL="0" lvl="0" indent="0" algn="l" rtl="0">
              <a:spcBef>
                <a:spcPts val="320"/>
              </a:spcBef>
              <a:spcAft>
                <a:spcPts val="0"/>
              </a:spcAft>
              <a:buNone/>
            </a:pPr>
            <a:endParaRPr sz="1200">
              <a:solidFill>
                <a:srgbClr val="434343"/>
              </a:solidFill>
              <a:latin typeface="Overpass"/>
              <a:ea typeface="Overpass"/>
              <a:cs typeface="Overpass"/>
              <a:sym typeface="Overpass"/>
            </a:endParaRPr>
          </a:p>
          <a:p>
            <a:pPr marL="0" lvl="0" indent="0" algn="l" rtl="0">
              <a:spcBef>
                <a:spcPts val="360"/>
              </a:spcBef>
              <a:spcAft>
                <a:spcPts val="0"/>
              </a:spcAft>
              <a:buNone/>
            </a:pPr>
            <a:r>
              <a:rPr lang="en" sz="1200" b="1">
                <a:solidFill>
                  <a:srgbClr val="434343"/>
                </a:solidFill>
                <a:latin typeface="Overpass"/>
                <a:ea typeface="Overpass"/>
                <a:cs typeface="Overpass"/>
                <a:sym typeface="Overpass"/>
              </a:rPr>
              <a:t>BE CONFIDENT DURING DEPLOYMENT</a:t>
            </a:r>
            <a:endParaRPr sz="1200">
              <a:solidFill>
                <a:srgbClr val="434343"/>
              </a:solidFill>
              <a:latin typeface="Overpass"/>
              <a:ea typeface="Overpass"/>
              <a:cs typeface="Overpass"/>
              <a:sym typeface="Overpass"/>
            </a:endParaRPr>
          </a:p>
          <a:p>
            <a:pPr marL="0" lvl="0" indent="0" algn="l" rtl="0">
              <a:spcBef>
                <a:spcPts val="320"/>
              </a:spcBef>
              <a:spcAft>
                <a:spcPts val="0"/>
              </a:spcAft>
              <a:buNone/>
            </a:pPr>
            <a:r>
              <a:rPr lang="en" sz="1200">
                <a:solidFill>
                  <a:srgbClr val="434343"/>
                </a:solidFill>
                <a:latin typeface="Overpass"/>
                <a:ea typeface="Overpass"/>
                <a:cs typeface="Overpass"/>
                <a:sym typeface="Overpass"/>
              </a:rPr>
              <a:t>Validate changes were successful</a:t>
            </a:r>
            <a:endParaRPr sz="1200">
              <a:solidFill>
                <a:srgbClr val="434343"/>
              </a:solidFill>
              <a:latin typeface="Overpass"/>
              <a:ea typeface="Overpass"/>
              <a:cs typeface="Overpass"/>
              <a:sym typeface="Overpass"/>
            </a:endParaRPr>
          </a:p>
          <a:p>
            <a:pPr marL="0" lvl="0" indent="0" algn="l" rtl="0">
              <a:spcBef>
                <a:spcPts val="320"/>
              </a:spcBef>
              <a:spcAft>
                <a:spcPts val="0"/>
              </a:spcAft>
              <a:buNone/>
            </a:pPr>
            <a:endParaRPr sz="1200">
              <a:solidFill>
                <a:srgbClr val="434343"/>
              </a:solidFill>
              <a:latin typeface="Overpass"/>
              <a:ea typeface="Overpass"/>
              <a:cs typeface="Overpass"/>
              <a:sym typeface="Overpass"/>
            </a:endParaRPr>
          </a:p>
          <a:p>
            <a:pPr marL="0" lvl="0" indent="0" algn="l" rtl="0">
              <a:spcBef>
                <a:spcPts val="360"/>
              </a:spcBef>
              <a:spcAft>
                <a:spcPts val="0"/>
              </a:spcAft>
              <a:buNone/>
            </a:pPr>
            <a:r>
              <a:rPr lang="en" sz="1200" b="1">
                <a:solidFill>
                  <a:srgbClr val="434343"/>
                </a:solidFill>
                <a:latin typeface="Overpass"/>
                <a:ea typeface="Overpass"/>
                <a:cs typeface="Overpass"/>
                <a:sym typeface="Overpass"/>
              </a:rPr>
              <a:t>ENSURE AN ON-GOING STEADY-STATE</a:t>
            </a:r>
            <a:endParaRPr sz="1200">
              <a:solidFill>
                <a:srgbClr val="434343"/>
              </a:solidFill>
              <a:latin typeface="Overpass"/>
              <a:ea typeface="Overpass"/>
              <a:cs typeface="Overpass"/>
              <a:sym typeface="Overpass"/>
            </a:endParaRPr>
          </a:p>
        </p:txBody>
      </p:sp>
      <p:sp>
        <p:nvSpPr>
          <p:cNvPr id="1365" name="Google Shape;1365;p155"/>
          <p:cNvSpPr txBox="1"/>
          <p:nvPr/>
        </p:nvSpPr>
        <p:spPr>
          <a:xfrm>
            <a:off x="567275" y="564475"/>
            <a:ext cx="5275500" cy="534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rgbClr val="CC0000"/>
                </a:solidFill>
                <a:latin typeface="Overpass"/>
                <a:ea typeface="Overpass"/>
                <a:cs typeface="Overpass"/>
                <a:sym typeface="Overpass"/>
              </a:rPr>
              <a:t>WHY AUTOMATE YOUR NETWORK?</a:t>
            </a:r>
            <a:endParaRPr sz="2400">
              <a:solidFill>
                <a:srgbClr val="CC0000"/>
              </a:solidFill>
              <a:latin typeface="Overpass"/>
              <a:ea typeface="Overpass"/>
              <a:cs typeface="Overpass"/>
              <a:sym typeface="Overpass"/>
            </a:endParaRPr>
          </a:p>
        </p:txBody>
      </p:sp>
      <p:pic>
        <p:nvPicPr>
          <p:cNvPr id="1366" name="Google Shape;1366;p155"/>
          <p:cNvPicPr preferRelativeResize="0"/>
          <p:nvPr/>
        </p:nvPicPr>
        <p:blipFill>
          <a:blip r:embed="rId4">
            <a:alphaModFix/>
          </a:blip>
          <a:stretch>
            <a:fillRect/>
          </a:stretch>
        </p:blipFill>
        <p:spPr>
          <a:xfrm>
            <a:off x="6099709" y="2182438"/>
            <a:ext cx="1083382" cy="1083379"/>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11"/>
          <p:cNvSpPr txBox="1"/>
          <p:nvPr/>
        </p:nvSpPr>
        <p:spPr>
          <a:xfrm>
            <a:off x="-50" y="355550"/>
            <a:ext cx="9144000" cy="619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800">
                <a:solidFill>
                  <a:srgbClr val="CC0000"/>
                </a:solidFill>
                <a:latin typeface="Overpass"/>
                <a:ea typeface="Overpass"/>
                <a:cs typeface="Overpass"/>
                <a:sym typeface="Overpass"/>
              </a:rPr>
              <a:t>WHY ANSIBLE?</a:t>
            </a:r>
            <a:endParaRPr sz="2800">
              <a:solidFill>
                <a:srgbClr val="CC0000"/>
              </a:solidFill>
              <a:latin typeface="Overpass"/>
              <a:ea typeface="Overpass"/>
              <a:cs typeface="Overpass"/>
              <a:sym typeface="Overpass"/>
            </a:endParaRPr>
          </a:p>
        </p:txBody>
      </p:sp>
      <p:sp>
        <p:nvSpPr>
          <p:cNvPr id="568" name="Google Shape;568;p111"/>
          <p:cNvSpPr txBox="1"/>
          <p:nvPr/>
        </p:nvSpPr>
        <p:spPr>
          <a:xfrm>
            <a:off x="789900" y="2194700"/>
            <a:ext cx="1538700" cy="375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 sz="1600" b="1">
                <a:solidFill>
                  <a:srgbClr val="666666"/>
                </a:solidFill>
                <a:latin typeface="Overpass"/>
                <a:ea typeface="Overpass"/>
                <a:cs typeface="Overpass"/>
                <a:sym typeface="Overpass"/>
              </a:rPr>
              <a:t>SIMPLE</a:t>
            </a:r>
            <a:endParaRPr sz="1600" b="1">
              <a:solidFill>
                <a:srgbClr val="666666"/>
              </a:solidFill>
              <a:latin typeface="Overpass"/>
              <a:ea typeface="Overpass"/>
              <a:cs typeface="Overpass"/>
              <a:sym typeface="Overpass"/>
            </a:endParaRPr>
          </a:p>
        </p:txBody>
      </p:sp>
      <p:sp>
        <p:nvSpPr>
          <p:cNvPr id="569" name="Google Shape;569;p111"/>
          <p:cNvSpPr txBox="1"/>
          <p:nvPr/>
        </p:nvSpPr>
        <p:spPr>
          <a:xfrm>
            <a:off x="3292025" y="2087300"/>
            <a:ext cx="2196600" cy="4830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rgbClr val="FFFFFF"/>
              </a:buClr>
              <a:buFont typeface="Open Sans"/>
              <a:buNone/>
            </a:pPr>
            <a:r>
              <a:rPr lang="en" sz="1600" b="1" i="0" u="none" strike="noStrike" cap="none">
                <a:solidFill>
                  <a:srgbClr val="666666"/>
                </a:solidFill>
                <a:latin typeface="Overpass"/>
                <a:ea typeface="Overpass"/>
                <a:cs typeface="Overpass"/>
                <a:sym typeface="Overpass"/>
              </a:rPr>
              <a:t>POWERFUL</a:t>
            </a:r>
            <a:endParaRPr sz="1600" b="1" i="0" u="none" strike="noStrike" cap="none">
              <a:solidFill>
                <a:srgbClr val="666666"/>
              </a:solidFill>
              <a:latin typeface="Overpass"/>
              <a:ea typeface="Overpass"/>
              <a:cs typeface="Overpass"/>
              <a:sym typeface="Overpass"/>
            </a:endParaRPr>
          </a:p>
        </p:txBody>
      </p:sp>
      <p:sp>
        <p:nvSpPr>
          <p:cNvPr id="570" name="Google Shape;570;p111"/>
          <p:cNvSpPr txBox="1"/>
          <p:nvPr/>
        </p:nvSpPr>
        <p:spPr>
          <a:xfrm>
            <a:off x="6322275" y="2087300"/>
            <a:ext cx="2196600" cy="4830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rgbClr val="FFFFFF"/>
              </a:buClr>
              <a:buFont typeface="Open Sans"/>
              <a:buNone/>
            </a:pPr>
            <a:r>
              <a:rPr lang="en" sz="1600" b="1" i="0" u="none" strike="noStrike" cap="none">
                <a:solidFill>
                  <a:srgbClr val="666666"/>
                </a:solidFill>
                <a:latin typeface="Overpass"/>
                <a:ea typeface="Overpass"/>
                <a:cs typeface="Overpass"/>
                <a:sym typeface="Overpass"/>
              </a:rPr>
              <a:t>AGENTLESS</a:t>
            </a:r>
            <a:endParaRPr sz="1600" b="1" i="0" u="none" strike="noStrike" cap="none">
              <a:solidFill>
                <a:srgbClr val="666666"/>
              </a:solidFill>
              <a:latin typeface="Overpass"/>
              <a:ea typeface="Overpass"/>
              <a:cs typeface="Overpass"/>
              <a:sym typeface="Overpass"/>
            </a:endParaRPr>
          </a:p>
        </p:txBody>
      </p:sp>
      <p:sp>
        <p:nvSpPr>
          <p:cNvPr id="571" name="Google Shape;571;p111"/>
          <p:cNvSpPr/>
          <p:nvPr/>
        </p:nvSpPr>
        <p:spPr>
          <a:xfrm>
            <a:off x="3442925" y="2776600"/>
            <a:ext cx="2196600" cy="1718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txBody>
          <a:bodyPr spcFirstLastPara="1" wrap="square" lIns="38100" tIns="38100" rIns="38100" bIns="38100" anchor="t" anchorCtr="0">
            <a:noAutofit/>
          </a:bodyPr>
          <a:lstStyle/>
          <a:p>
            <a:pPr marL="0" marR="0" lvl="0" indent="0" algn="l" rtl="0">
              <a:spcBef>
                <a:spcPts val="0"/>
              </a:spcBef>
              <a:spcAft>
                <a:spcPts val="0"/>
              </a:spcAft>
              <a:buNone/>
            </a:pPr>
            <a:r>
              <a:rPr lang="en" sz="1100" i="0" u="none" strike="noStrike" cap="none">
                <a:solidFill>
                  <a:srgbClr val="666666"/>
                </a:solidFill>
                <a:latin typeface="Overpass"/>
                <a:ea typeface="Overpass"/>
                <a:cs typeface="Overpass"/>
                <a:sym typeface="Overpass"/>
              </a:rPr>
              <a:t>App deployment</a:t>
            </a:r>
            <a:endParaRPr sz="1100" i="0" u="none" strike="noStrike" cap="none">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i="0" u="none" strike="noStrike" cap="none">
                <a:solidFill>
                  <a:srgbClr val="666666"/>
                </a:solidFill>
                <a:latin typeface="Overpass"/>
                <a:ea typeface="Overpass"/>
                <a:cs typeface="Overpass"/>
                <a:sym typeface="Overpass"/>
              </a:rPr>
              <a:t>Configuration management</a:t>
            </a:r>
            <a:endParaRPr sz="1100" i="0" u="none" strike="noStrike" cap="none">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i="0" u="none" strike="noStrike" cap="none">
                <a:solidFill>
                  <a:srgbClr val="666666"/>
                </a:solidFill>
                <a:latin typeface="Overpass"/>
                <a:ea typeface="Overpass"/>
                <a:cs typeface="Overpass"/>
                <a:sym typeface="Overpass"/>
              </a:rPr>
              <a:t>Workflow orchestration</a:t>
            </a:r>
            <a:endParaRPr sz="1100">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i="0" u="none" strike="noStrike" cap="none">
                <a:solidFill>
                  <a:srgbClr val="666666"/>
                </a:solidFill>
                <a:latin typeface="Overpass"/>
                <a:ea typeface="Overpass"/>
                <a:cs typeface="Overpass"/>
                <a:sym typeface="Overpass"/>
              </a:rPr>
              <a:t>Network automation</a:t>
            </a:r>
            <a:endParaRPr sz="1100" i="0" u="none" strike="noStrike" cap="none">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b="1" i="0" u="none" strike="noStrike" cap="none">
                <a:solidFill>
                  <a:srgbClr val="666666"/>
                </a:solidFill>
                <a:latin typeface="Overpass"/>
                <a:ea typeface="Overpass"/>
                <a:cs typeface="Overpass"/>
                <a:sym typeface="Overpass"/>
              </a:rPr>
              <a:t>Orchestrate the app lifecycle</a:t>
            </a:r>
            <a:endParaRPr sz="1100" b="1" i="0" u="none" strike="noStrike" cap="none">
              <a:solidFill>
                <a:srgbClr val="666666"/>
              </a:solidFill>
              <a:latin typeface="Overpass"/>
              <a:ea typeface="Overpass"/>
              <a:cs typeface="Overpass"/>
              <a:sym typeface="Overpass"/>
            </a:endParaRPr>
          </a:p>
        </p:txBody>
      </p:sp>
      <p:sp>
        <p:nvSpPr>
          <p:cNvPr id="572" name="Google Shape;572;p111"/>
          <p:cNvSpPr/>
          <p:nvPr/>
        </p:nvSpPr>
        <p:spPr>
          <a:xfrm>
            <a:off x="564825" y="2776000"/>
            <a:ext cx="2141400" cy="1809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txBody>
          <a:bodyPr spcFirstLastPara="1" wrap="square" lIns="38100" tIns="38100" rIns="38100" bIns="38100" anchor="t" anchorCtr="0">
            <a:noAutofit/>
          </a:bodyPr>
          <a:lstStyle/>
          <a:p>
            <a:pPr marL="0" marR="0" lvl="0" indent="0" algn="l" rtl="0">
              <a:spcBef>
                <a:spcPts val="0"/>
              </a:spcBef>
              <a:spcAft>
                <a:spcPts val="0"/>
              </a:spcAft>
              <a:buNone/>
            </a:pPr>
            <a:r>
              <a:rPr lang="en" sz="1100" i="0" u="none" strike="noStrike" cap="none">
                <a:solidFill>
                  <a:srgbClr val="666666"/>
                </a:solidFill>
                <a:latin typeface="Overpass"/>
                <a:ea typeface="Overpass"/>
                <a:cs typeface="Overpass"/>
                <a:sym typeface="Overpass"/>
              </a:rPr>
              <a:t>Human readable automation</a:t>
            </a:r>
            <a:endParaRPr sz="1100" i="0" u="none" strike="noStrike" cap="none">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i="0" u="none" strike="noStrike" cap="none">
                <a:solidFill>
                  <a:srgbClr val="666666"/>
                </a:solidFill>
                <a:latin typeface="Overpass"/>
                <a:ea typeface="Overpass"/>
                <a:cs typeface="Overpass"/>
                <a:sym typeface="Overpass"/>
              </a:rPr>
              <a:t>No special coding skills needed</a:t>
            </a:r>
            <a:endParaRPr sz="1100" i="0" u="none" strike="noStrike" cap="none">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i="0" u="none" strike="noStrike" cap="none">
                <a:solidFill>
                  <a:srgbClr val="666666"/>
                </a:solidFill>
                <a:latin typeface="Overpass"/>
                <a:ea typeface="Overpass"/>
                <a:cs typeface="Overpass"/>
                <a:sym typeface="Overpass"/>
              </a:rPr>
              <a:t>Tasks executed in order</a:t>
            </a:r>
            <a:endParaRPr sz="1100">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i="0" u="none" strike="noStrike" cap="none">
                <a:solidFill>
                  <a:srgbClr val="666666"/>
                </a:solidFill>
                <a:latin typeface="Overpass"/>
                <a:ea typeface="Overpass"/>
                <a:cs typeface="Overpass"/>
                <a:sym typeface="Overpass"/>
              </a:rPr>
              <a:t>Usable by every team</a:t>
            </a:r>
            <a:endParaRPr sz="1100" i="0" u="none" strike="noStrike" cap="none">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b="1" i="0" u="none" strike="noStrike" cap="none">
                <a:solidFill>
                  <a:srgbClr val="666666"/>
                </a:solidFill>
                <a:latin typeface="Overpass"/>
                <a:ea typeface="Overpass"/>
                <a:cs typeface="Overpass"/>
                <a:sym typeface="Overpass"/>
              </a:rPr>
              <a:t>Get productive quickly</a:t>
            </a:r>
            <a:endParaRPr sz="1100" b="1" i="0" u="none" strike="noStrike" cap="none">
              <a:solidFill>
                <a:srgbClr val="666666"/>
              </a:solidFill>
              <a:latin typeface="Overpass"/>
              <a:ea typeface="Overpass"/>
              <a:cs typeface="Overpass"/>
              <a:sym typeface="Overpass"/>
            </a:endParaRPr>
          </a:p>
        </p:txBody>
      </p:sp>
      <p:sp>
        <p:nvSpPr>
          <p:cNvPr id="573" name="Google Shape;573;p111"/>
          <p:cNvSpPr/>
          <p:nvPr/>
        </p:nvSpPr>
        <p:spPr>
          <a:xfrm>
            <a:off x="6464426" y="2776600"/>
            <a:ext cx="2141400" cy="18084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txBody>
          <a:bodyPr spcFirstLastPara="1" wrap="square" lIns="38100" tIns="38100" rIns="38100" bIns="38100" anchor="t" anchorCtr="0">
            <a:noAutofit/>
          </a:bodyPr>
          <a:lstStyle/>
          <a:p>
            <a:pPr marL="0" marR="0" lvl="0" indent="0" algn="l" rtl="0">
              <a:spcBef>
                <a:spcPts val="0"/>
              </a:spcBef>
              <a:spcAft>
                <a:spcPts val="0"/>
              </a:spcAft>
              <a:buNone/>
            </a:pPr>
            <a:r>
              <a:rPr lang="en" sz="1100" i="0" u="none" strike="noStrike" cap="none">
                <a:solidFill>
                  <a:srgbClr val="666666"/>
                </a:solidFill>
                <a:latin typeface="Overpass"/>
                <a:ea typeface="Overpass"/>
                <a:cs typeface="Overpass"/>
                <a:sym typeface="Overpass"/>
              </a:rPr>
              <a:t>Agentless architecture</a:t>
            </a:r>
            <a:endParaRPr sz="1100">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i="0" u="none" strike="noStrike" cap="none">
                <a:solidFill>
                  <a:srgbClr val="666666"/>
                </a:solidFill>
                <a:latin typeface="Overpass"/>
                <a:ea typeface="Overpass"/>
                <a:cs typeface="Overpass"/>
                <a:sym typeface="Overpass"/>
              </a:rPr>
              <a:t>Uses OpenSSH &amp; WinRM</a:t>
            </a:r>
            <a:endParaRPr sz="1100" i="0" u="none" strike="noStrike" cap="none">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i="0" u="none" strike="noStrike" cap="none">
                <a:solidFill>
                  <a:srgbClr val="666666"/>
                </a:solidFill>
                <a:latin typeface="Overpass"/>
                <a:ea typeface="Overpass"/>
                <a:cs typeface="Overpass"/>
                <a:sym typeface="Overpass"/>
              </a:rPr>
              <a:t>No agents to exploit or update</a:t>
            </a:r>
            <a:endParaRPr sz="1100">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i="0" u="none" strike="noStrike" cap="none">
                <a:solidFill>
                  <a:srgbClr val="666666"/>
                </a:solidFill>
                <a:latin typeface="Overpass"/>
                <a:ea typeface="Overpass"/>
                <a:cs typeface="Overpass"/>
                <a:sym typeface="Overpass"/>
              </a:rPr>
              <a:t>Get started immediately</a:t>
            </a:r>
            <a:endParaRPr sz="1100" i="0" u="none" strike="noStrike" cap="none">
              <a:solidFill>
                <a:srgbClr val="666666"/>
              </a:solidFill>
              <a:latin typeface="Overpass"/>
              <a:ea typeface="Overpass"/>
              <a:cs typeface="Overpass"/>
              <a:sym typeface="Overpass"/>
            </a:endParaRPr>
          </a:p>
          <a:p>
            <a:pPr marL="0" marR="0" lvl="0" indent="0" algn="l" rtl="0">
              <a:spcBef>
                <a:spcPts val="1200"/>
              </a:spcBef>
              <a:spcAft>
                <a:spcPts val="0"/>
              </a:spcAft>
              <a:buNone/>
            </a:pPr>
            <a:r>
              <a:rPr lang="en" sz="1100" b="1" i="0" u="none" strike="noStrike" cap="none">
                <a:solidFill>
                  <a:srgbClr val="666666"/>
                </a:solidFill>
                <a:latin typeface="Overpass"/>
                <a:ea typeface="Overpass"/>
                <a:cs typeface="Overpass"/>
                <a:sym typeface="Overpass"/>
              </a:rPr>
              <a:t>More efficient &amp; more secure</a:t>
            </a:r>
            <a:endParaRPr sz="1100" b="1" i="0" u="none" strike="noStrike" cap="none">
              <a:solidFill>
                <a:srgbClr val="666666"/>
              </a:solidFill>
              <a:latin typeface="Overpass"/>
              <a:ea typeface="Overpass"/>
              <a:cs typeface="Overpass"/>
              <a:sym typeface="Overpass"/>
            </a:endParaRPr>
          </a:p>
        </p:txBody>
      </p:sp>
      <p:cxnSp>
        <p:nvCxnSpPr>
          <p:cNvPr id="574" name="Google Shape;574;p111"/>
          <p:cNvCxnSpPr/>
          <p:nvPr/>
        </p:nvCxnSpPr>
        <p:spPr>
          <a:xfrm>
            <a:off x="3029354" y="1199309"/>
            <a:ext cx="0" cy="3514800"/>
          </a:xfrm>
          <a:prstGeom prst="straightConnector1">
            <a:avLst/>
          </a:prstGeom>
          <a:noFill/>
          <a:ln w="12700" cap="flat" cmpd="sng">
            <a:solidFill>
              <a:srgbClr val="000000">
                <a:alpha val="7840"/>
              </a:srgbClr>
            </a:solidFill>
            <a:prstDash val="solid"/>
            <a:round/>
            <a:headEnd type="none" w="sm" len="sm"/>
            <a:tailEnd type="none" w="sm" len="sm"/>
          </a:ln>
        </p:spPr>
      </p:cxnSp>
      <p:cxnSp>
        <p:nvCxnSpPr>
          <p:cNvPr id="575" name="Google Shape;575;p111"/>
          <p:cNvCxnSpPr/>
          <p:nvPr/>
        </p:nvCxnSpPr>
        <p:spPr>
          <a:xfrm>
            <a:off x="6043637" y="1191381"/>
            <a:ext cx="0" cy="3514800"/>
          </a:xfrm>
          <a:prstGeom prst="straightConnector1">
            <a:avLst/>
          </a:prstGeom>
          <a:noFill/>
          <a:ln w="12700" cap="flat" cmpd="sng">
            <a:solidFill>
              <a:srgbClr val="000000">
                <a:alpha val="7840"/>
              </a:srgbClr>
            </a:solidFill>
            <a:prstDash val="solid"/>
            <a:round/>
            <a:headEnd type="none" w="sm" len="sm"/>
            <a:tailEnd type="none" w="sm" len="sm"/>
          </a:ln>
        </p:spPr>
      </p:cxnSp>
      <p:pic>
        <p:nvPicPr>
          <p:cNvPr id="576" name="Google Shape;576;p111"/>
          <p:cNvPicPr preferRelativeResize="0"/>
          <p:nvPr/>
        </p:nvPicPr>
        <p:blipFill>
          <a:blip r:embed="rId3">
            <a:alphaModFix/>
          </a:blip>
          <a:stretch>
            <a:fillRect/>
          </a:stretch>
        </p:blipFill>
        <p:spPr>
          <a:xfrm>
            <a:off x="1387475" y="1503650"/>
            <a:ext cx="350450" cy="538675"/>
          </a:xfrm>
          <a:prstGeom prst="rect">
            <a:avLst/>
          </a:prstGeom>
          <a:noFill/>
          <a:ln>
            <a:noFill/>
          </a:ln>
        </p:spPr>
      </p:pic>
      <p:pic>
        <p:nvPicPr>
          <p:cNvPr id="577" name="Google Shape;577;p111"/>
          <p:cNvPicPr preferRelativeResize="0"/>
          <p:nvPr/>
        </p:nvPicPr>
        <p:blipFill>
          <a:blip r:embed="rId4">
            <a:alphaModFix/>
          </a:blip>
          <a:stretch>
            <a:fillRect/>
          </a:stretch>
        </p:blipFill>
        <p:spPr>
          <a:xfrm>
            <a:off x="4112313" y="1503650"/>
            <a:ext cx="556023" cy="538675"/>
          </a:xfrm>
          <a:prstGeom prst="rect">
            <a:avLst/>
          </a:prstGeom>
          <a:noFill/>
          <a:ln>
            <a:noFill/>
          </a:ln>
        </p:spPr>
      </p:pic>
      <p:pic>
        <p:nvPicPr>
          <p:cNvPr id="578" name="Google Shape;578;p111"/>
          <p:cNvPicPr preferRelativeResize="0"/>
          <p:nvPr/>
        </p:nvPicPr>
        <p:blipFill>
          <a:blip r:embed="rId5">
            <a:alphaModFix/>
          </a:blip>
          <a:stretch>
            <a:fillRect/>
          </a:stretch>
        </p:blipFill>
        <p:spPr>
          <a:xfrm>
            <a:off x="7188199" y="1503650"/>
            <a:ext cx="413152" cy="538675"/>
          </a:xfrm>
          <a:prstGeom prst="rect">
            <a:avLst/>
          </a:prstGeom>
          <a:noFill/>
          <a:ln>
            <a:noFill/>
          </a:ln>
        </p:spPr>
      </p:pic>
      <p:pic>
        <p:nvPicPr>
          <p:cNvPr id="579" name="Google Shape;579;p111" descr="logo_interior_black.png"/>
          <p:cNvPicPr preferRelativeResize="0"/>
          <p:nvPr/>
        </p:nvPicPr>
        <p:blipFill rotWithShape="1">
          <a:blip r:embed="rId6">
            <a:alphaModFix/>
          </a:blip>
          <a:srcRect t="396" b="386"/>
          <a:stretch/>
        </p:blipFill>
        <p:spPr>
          <a:xfrm>
            <a:off x="8327450" y="4819525"/>
            <a:ext cx="654674" cy="2090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156"/>
          <p:cNvSpPr/>
          <p:nvPr/>
        </p:nvSpPr>
        <p:spPr>
          <a:xfrm>
            <a:off x="441650" y="940375"/>
            <a:ext cx="7377600" cy="39204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562B7"/>
                </a:solidFill>
                <a:latin typeface="Courier New"/>
                <a:ea typeface="Courier New"/>
                <a:cs typeface="Courier New"/>
                <a:sym typeface="Courier New"/>
              </a:rPr>
              <a:t>hosts</a:t>
            </a:r>
            <a:r>
              <a:rPr lang="en" sz="1800">
                <a:latin typeface="Courier New"/>
                <a:ea typeface="Courier New"/>
                <a:cs typeface="Courier New"/>
                <a:sym typeface="Courier New"/>
              </a:rPr>
              <a:t>: cisco</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gather_facts</a:t>
            </a:r>
            <a:r>
              <a:rPr lang="en" sz="1800">
                <a:latin typeface="Courier New"/>
                <a:ea typeface="Courier New"/>
                <a:cs typeface="Courier New"/>
                <a:sym typeface="Courier New"/>
              </a:rPr>
              <a:t>: false</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connection</a:t>
            </a:r>
            <a:r>
              <a:rPr lang="en" sz="1800">
                <a:latin typeface="Courier New"/>
                <a:ea typeface="Courier New"/>
                <a:cs typeface="Courier New"/>
                <a:sym typeface="Courier New"/>
              </a:rPr>
              <a:t>: network_cli</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tasks</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show</a:t>
            </a:r>
            <a:r>
              <a:rPr lang="en" sz="1800" b="1">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command for cisco</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cli_command</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command</a:t>
            </a:r>
            <a:r>
              <a:rPr lang="en" sz="1800">
                <a:latin typeface="Courier New"/>
                <a:ea typeface="Courier New"/>
                <a:cs typeface="Courier New"/>
                <a:sym typeface="Courier New"/>
              </a:rPr>
              <a:t>: </a:t>
            </a:r>
            <a:r>
              <a:rPr lang="en" sz="1800" b="1">
                <a:latin typeface="Courier New"/>
                <a:ea typeface="Courier New"/>
                <a:cs typeface="Courier New"/>
                <a:sym typeface="Courier New"/>
              </a:rPr>
              <a:t>show ip int br</a:t>
            </a:r>
            <a:endParaRPr sz="18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register</a:t>
            </a:r>
            <a:r>
              <a:rPr lang="en" sz="1800">
                <a:latin typeface="Courier New"/>
                <a:ea typeface="Courier New"/>
                <a:cs typeface="Courier New"/>
                <a:sym typeface="Courier New"/>
              </a:rPr>
              <a:t>: result</a:t>
            </a: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display result to terminal window</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debug</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var</a:t>
            </a:r>
            <a:r>
              <a:rPr lang="en" sz="1800">
                <a:latin typeface="Courier New"/>
                <a:ea typeface="Courier New"/>
                <a:cs typeface="Courier New"/>
                <a:sym typeface="Courier New"/>
              </a:rPr>
              <a:t>: result.stdout_lines</a:t>
            </a:r>
            <a:endParaRPr sz="1800">
              <a:latin typeface="Courier New"/>
              <a:ea typeface="Courier New"/>
              <a:cs typeface="Courier New"/>
              <a:sym typeface="Courier New"/>
            </a:endParaRPr>
          </a:p>
        </p:txBody>
      </p:sp>
      <p:sp>
        <p:nvSpPr>
          <p:cNvPr id="1372" name="Google Shape;1372;p156"/>
          <p:cNvSpPr txBox="1"/>
          <p:nvPr/>
        </p:nvSpPr>
        <p:spPr>
          <a:xfrm>
            <a:off x="50" y="270050"/>
            <a:ext cx="914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Overpass"/>
                <a:ea typeface="Overpass"/>
                <a:cs typeface="Overpass"/>
                <a:sym typeface="Overpass"/>
              </a:rPr>
              <a:t>AUTOMATION FOR EVERYONE:  </a:t>
            </a:r>
            <a:r>
              <a:rPr lang="en" sz="1800" b="1">
                <a:solidFill>
                  <a:srgbClr val="FFFFFF"/>
                </a:solidFill>
                <a:latin typeface="Overpass"/>
                <a:ea typeface="Overpass"/>
                <a:cs typeface="Overpass"/>
                <a:sym typeface="Overpass"/>
              </a:rPr>
              <a:t>NETWORK ENGINEERS</a:t>
            </a:r>
            <a:endParaRPr sz="1800" b="1">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157"/>
          <p:cNvSpPr/>
          <p:nvPr/>
        </p:nvSpPr>
        <p:spPr>
          <a:xfrm>
            <a:off x="422425" y="788500"/>
            <a:ext cx="8150100" cy="34413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8" name="Google Shape;1378;p157"/>
          <p:cNvPicPr preferRelativeResize="0"/>
          <p:nvPr/>
        </p:nvPicPr>
        <p:blipFill rotWithShape="1">
          <a:blip r:embed="rId3">
            <a:alphaModFix/>
          </a:blip>
          <a:srcRect l="3810" t="9177" r="5255" b="10391"/>
          <a:stretch/>
        </p:blipFill>
        <p:spPr>
          <a:xfrm>
            <a:off x="447250" y="813350"/>
            <a:ext cx="8038276" cy="3366876"/>
          </a:xfrm>
          <a:prstGeom prst="rect">
            <a:avLst/>
          </a:prstGeom>
          <a:noFill/>
          <a:ln>
            <a:noFill/>
          </a:ln>
        </p:spPr>
      </p:pic>
      <p:sp>
        <p:nvSpPr>
          <p:cNvPr id="1379" name="Google Shape;1379;p157"/>
          <p:cNvSpPr txBox="1"/>
          <p:nvPr/>
        </p:nvSpPr>
        <p:spPr>
          <a:xfrm>
            <a:off x="50" y="270050"/>
            <a:ext cx="914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CC0000"/>
                </a:solidFill>
                <a:latin typeface="Overpass"/>
                <a:ea typeface="Overpass"/>
                <a:cs typeface="Overpass"/>
                <a:sym typeface="Overpass"/>
              </a:rPr>
              <a:t>AUTOMATION FOR EVERYONE: </a:t>
            </a:r>
            <a:r>
              <a:rPr lang="en" sz="1800" b="1">
                <a:solidFill>
                  <a:srgbClr val="CC0000"/>
                </a:solidFill>
                <a:latin typeface="Overpass"/>
                <a:ea typeface="Overpass"/>
                <a:cs typeface="Overpass"/>
                <a:sym typeface="Overpass"/>
              </a:rPr>
              <a:t>PLAYBOOK RESULTS</a:t>
            </a:r>
            <a:endParaRPr sz="1800" b="1">
              <a:solidFill>
                <a:srgbClr val="CC0000"/>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58"/>
          <p:cNvSpPr txBox="1"/>
          <p:nvPr/>
        </p:nvSpPr>
        <p:spPr>
          <a:xfrm>
            <a:off x="50" y="270050"/>
            <a:ext cx="914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Overpass"/>
                <a:ea typeface="Overpass"/>
                <a:cs typeface="Overpass"/>
                <a:sym typeface="Overpass"/>
              </a:rPr>
              <a:t>AUTOMATION FOR EVERYONE: </a:t>
            </a:r>
            <a:r>
              <a:rPr lang="en" sz="1800" b="1">
                <a:solidFill>
                  <a:srgbClr val="FFFFFF"/>
                </a:solidFill>
                <a:latin typeface="Overpass"/>
                <a:ea typeface="Overpass"/>
                <a:cs typeface="Overpass"/>
                <a:sym typeface="Overpass"/>
              </a:rPr>
              <a:t>NETWORK ENGINEERS</a:t>
            </a:r>
            <a:endParaRPr sz="1800" b="1">
              <a:solidFill>
                <a:srgbClr val="FFFFFF"/>
              </a:solidFill>
              <a:latin typeface="Overpass"/>
              <a:ea typeface="Overpass"/>
              <a:cs typeface="Overpass"/>
              <a:sym typeface="Overpass"/>
            </a:endParaRPr>
          </a:p>
        </p:txBody>
      </p:sp>
      <p:sp>
        <p:nvSpPr>
          <p:cNvPr id="1385" name="Google Shape;1385;p158"/>
          <p:cNvSpPr/>
          <p:nvPr/>
        </p:nvSpPr>
        <p:spPr>
          <a:xfrm>
            <a:off x="441650" y="940375"/>
            <a:ext cx="7377600" cy="3931200"/>
          </a:xfrm>
          <a:prstGeom prst="rect">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562B7"/>
                </a:solidFill>
                <a:latin typeface="Courier New"/>
                <a:ea typeface="Courier New"/>
                <a:cs typeface="Courier New"/>
                <a:sym typeface="Courier New"/>
              </a:rPr>
              <a:t>hosts</a:t>
            </a:r>
            <a:r>
              <a:rPr lang="en" sz="1800">
                <a:latin typeface="Courier New"/>
                <a:ea typeface="Courier New"/>
                <a:cs typeface="Courier New"/>
                <a:sym typeface="Courier New"/>
              </a:rPr>
              <a:t>: juniper</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gather_facts</a:t>
            </a:r>
            <a:r>
              <a:rPr lang="en" sz="1800">
                <a:latin typeface="Courier New"/>
                <a:ea typeface="Courier New"/>
                <a:cs typeface="Courier New"/>
                <a:sym typeface="Courier New"/>
              </a:rPr>
              <a:t>: false</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connection</a:t>
            </a:r>
            <a:r>
              <a:rPr lang="en" sz="1800">
                <a:latin typeface="Courier New"/>
                <a:ea typeface="Courier New"/>
                <a:cs typeface="Courier New"/>
                <a:sym typeface="Courier New"/>
              </a:rPr>
              <a:t>: network_cli</a:t>
            </a:r>
            <a:endParaRPr sz="1800">
              <a:latin typeface="Courier New"/>
              <a:ea typeface="Courier New"/>
              <a:cs typeface="Courier New"/>
              <a:sym typeface="Courier New"/>
            </a:endParaRPr>
          </a:p>
          <a:p>
            <a:pPr marL="0" lvl="0" indent="0" algn="l" rtl="0">
              <a:spcBef>
                <a:spcPts val="0"/>
              </a:spcBef>
              <a:spcAft>
                <a:spcPts val="0"/>
              </a:spcAft>
              <a:buNone/>
            </a:pP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tasks</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show</a:t>
            </a:r>
            <a:r>
              <a:rPr lang="en" sz="1800" b="1">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command for juniper</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cli_command</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command</a:t>
            </a:r>
            <a:r>
              <a:rPr lang="en" sz="1800">
                <a:latin typeface="Courier New"/>
                <a:ea typeface="Courier New"/>
                <a:cs typeface="Courier New"/>
                <a:sym typeface="Courier New"/>
              </a:rPr>
              <a:t>: </a:t>
            </a:r>
            <a:r>
              <a:rPr lang="en" sz="1800" b="1">
                <a:latin typeface="Courier New"/>
                <a:ea typeface="Courier New"/>
                <a:cs typeface="Courier New"/>
                <a:sym typeface="Courier New"/>
              </a:rPr>
              <a:t>show interfaces terse em1</a:t>
            </a:r>
            <a:endParaRPr sz="1800" b="1">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register</a:t>
            </a:r>
            <a:r>
              <a:rPr lang="en" sz="1800">
                <a:latin typeface="Courier New"/>
                <a:ea typeface="Courier New"/>
                <a:cs typeface="Courier New"/>
                <a:sym typeface="Courier New"/>
              </a:rPr>
              <a:t>: result</a:t>
            </a:r>
            <a:endParaRPr sz="1800">
              <a:latin typeface="Courier New"/>
              <a:ea typeface="Courier New"/>
              <a:cs typeface="Courier New"/>
              <a:sym typeface="Courier New"/>
            </a:endParaRPr>
          </a:p>
          <a:p>
            <a:pPr marL="0" lvl="0" indent="0" algn="l" rtl="0">
              <a:spcBef>
                <a:spcPts val="0"/>
              </a:spcBef>
              <a:spcAft>
                <a:spcPts val="0"/>
              </a:spcAft>
              <a:buNone/>
            </a:pP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 </a:t>
            </a:r>
            <a:r>
              <a:rPr lang="en" sz="1800" b="1">
                <a:solidFill>
                  <a:srgbClr val="1678C4"/>
                </a:solidFill>
                <a:latin typeface="Courier New"/>
                <a:ea typeface="Courier New"/>
                <a:cs typeface="Courier New"/>
                <a:sym typeface="Courier New"/>
              </a:rPr>
              <a:t>name</a:t>
            </a:r>
            <a:r>
              <a:rPr lang="en" sz="1800">
                <a:latin typeface="Courier New"/>
                <a:ea typeface="Courier New"/>
                <a:cs typeface="Courier New"/>
                <a:sym typeface="Courier New"/>
              </a:rPr>
              <a:t>: </a:t>
            </a:r>
            <a:r>
              <a:rPr lang="en" sz="1800" b="1">
                <a:solidFill>
                  <a:srgbClr val="A30000"/>
                </a:solidFill>
                <a:latin typeface="Courier New"/>
                <a:ea typeface="Courier New"/>
                <a:cs typeface="Courier New"/>
                <a:sym typeface="Courier New"/>
              </a:rPr>
              <a:t>display result to terminal window</a:t>
            </a:r>
            <a:endParaRPr sz="1800" b="1">
              <a:solidFill>
                <a:srgbClr val="A30000"/>
              </a:solidFill>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debug</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       </a:t>
            </a:r>
            <a:r>
              <a:rPr lang="en" sz="1800" b="1">
                <a:solidFill>
                  <a:srgbClr val="1678C4"/>
                </a:solidFill>
                <a:latin typeface="Courier New"/>
                <a:ea typeface="Courier New"/>
                <a:cs typeface="Courier New"/>
                <a:sym typeface="Courier New"/>
              </a:rPr>
              <a:t>var</a:t>
            </a:r>
            <a:r>
              <a:rPr lang="en" sz="1800">
                <a:latin typeface="Courier New"/>
                <a:ea typeface="Courier New"/>
                <a:cs typeface="Courier New"/>
                <a:sym typeface="Courier New"/>
              </a:rPr>
              <a:t>: result.stdout_lines</a:t>
            </a:r>
            <a:endParaRPr sz="18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59"/>
          <p:cNvSpPr/>
          <p:nvPr/>
        </p:nvSpPr>
        <p:spPr>
          <a:xfrm>
            <a:off x="1143000" y="722250"/>
            <a:ext cx="6460500" cy="4236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1" name="Google Shape;1391;p159"/>
          <p:cNvPicPr preferRelativeResize="0"/>
          <p:nvPr/>
        </p:nvPicPr>
        <p:blipFill rotWithShape="1">
          <a:blip r:embed="rId3">
            <a:alphaModFix/>
          </a:blip>
          <a:srcRect l="4145" t="6654" r="5151" b="8354"/>
          <a:stretch/>
        </p:blipFill>
        <p:spPr>
          <a:xfrm>
            <a:off x="1192700" y="784375"/>
            <a:ext cx="6348626" cy="4112299"/>
          </a:xfrm>
          <a:prstGeom prst="rect">
            <a:avLst/>
          </a:prstGeom>
          <a:noFill/>
          <a:ln>
            <a:noFill/>
          </a:ln>
        </p:spPr>
      </p:pic>
      <p:sp>
        <p:nvSpPr>
          <p:cNvPr id="1392" name="Google Shape;1392;p159"/>
          <p:cNvSpPr txBox="1"/>
          <p:nvPr/>
        </p:nvSpPr>
        <p:spPr>
          <a:xfrm>
            <a:off x="50" y="270050"/>
            <a:ext cx="914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CC0000"/>
                </a:solidFill>
                <a:latin typeface="Overpass"/>
                <a:ea typeface="Overpass"/>
                <a:cs typeface="Overpass"/>
                <a:sym typeface="Overpass"/>
              </a:rPr>
              <a:t>AUTOMATION FOR EVERYONE: </a:t>
            </a:r>
            <a:r>
              <a:rPr lang="en" sz="1800" b="1">
                <a:solidFill>
                  <a:srgbClr val="CC0000"/>
                </a:solidFill>
                <a:latin typeface="Overpass"/>
                <a:ea typeface="Overpass"/>
                <a:cs typeface="Overpass"/>
                <a:sym typeface="Overpass"/>
              </a:rPr>
              <a:t>PLAYBOOK RESULTS</a:t>
            </a:r>
            <a:endParaRPr sz="1800" b="1">
              <a:solidFill>
                <a:srgbClr val="CC0000"/>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6"/>
        <p:cNvGrpSpPr/>
        <p:nvPr/>
      </p:nvGrpSpPr>
      <p:grpSpPr>
        <a:xfrm>
          <a:off x="0" y="0"/>
          <a:ext cx="0" cy="0"/>
          <a:chOff x="0" y="0"/>
          <a:chExt cx="0" cy="0"/>
        </a:xfrm>
      </p:grpSpPr>
      <p:sp>
        <p:nvSpPr>
          <p:cNvPr id="1397" name="Google Shape;1397;p160"/>
          <p:cNvSpPr txBox="1"/>
          <p:nvPr/>
        </p:nvSpPr>
        <p:spPr>
          <a:xfrm>
            <a:off x="555950" y="1969650"/>
            <a:ext cx="8588100" cy="12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latin typeface="Overpass"/>
                <a:ea typeface="Overpass"/>
                <a:cs typeface="Overpass"/>
                <a:sym typeface="Overpass"/>
              </a:rPr>
              <a:t>USE CASE:</a:t>
            </a:r>
            <a:r>
              <a:rPr lang="en" sz="3000">
                <a:solidFill>
                  <a:srgbClr val="FFFFFF"/>
                </a:solidFill>
                <a:latin typeface="Overpass"/>
                <a:ea typeface="Overpass"/>
                <a:cs typeface="Overpass"/>
                <a:sym typeface="Overpass"/>
              </a:rPr>
              <a:t/>
            </a:r>
            <a:br>
              <a:rPr lang="en" sz="3000">
                <a:solidFill>
                  <a:srgbClr val="FFFFFF"/>
                </a:solidFill>
                <a:latin typeface="Overpass"/>
                <a:ea typeface="Overpass"/>
                <a:cs typeface="Overpass"/>
                <a:sym typeface="Overpass"/>
              </a:rPr>
            </a:br>
            <a:r>
              <a:rPr lang="en" sz="3000">
                <a:solidFill>
                  <a:srgbClr val="FFFFFF"/>
                </a:solidFill>
                <a:latin typeface="Overpass"/>
                <a:ea typeface="Overpass"/>
                <a:cs typeface="Overpass"/>
                <a:sym typeface="Overpass"/>
              </a:rPr>
              <a:t>WINDOWS AUTOMATION</a:t>
            </a:r>
            <a:endParaRPr sz="3000">
              <a:solidFill>
                <a:srgbClr val="FFFFFF"/>
              </a:solidFill>
              <a:latin typeface="Overpass"/>
              <a:ea typeface="Overpass"/>
              <a:cs typeface="Overpass"/>
              <a:sym typeface="Overpass"/>
            </a:endParaRPr>
          </a:p>
        </p:txBody>
      </p:sp>
      <p:pic>
        <p:nvPicPr>
          <p:cNvPr id="1398" name="Google Shape;1398;p160"/>
          <p:cNvPicPr preferRelativeResize="0"/>
          <p:nvPr/>
        </p:nvPicPr>
        <p:blipFill>
          <a:blip r:embed="rId4">
            <a:alphaModFix/>
          </a:blip>
          <a:stretch>
            <a:fillRect/>
          </a:stretch>
        </p:blipFill>
        <p:spPr>
          <a:xfrm>
            <a:off x="555950" y="423925"/>
            <a:ext cx="2357950" cy="707400"/>
          </a:xfrm>
          <a:prstGeom prst="rect">
            <a:avLst/>
          </a:prstGeom>
          <a:noFill/>
          <a:ln>
            <a:noFill/>
          </a:ln>
        </p:spPr>
      </p:pic>
      <p:pic>
        <p:nvPicPr>
          <p:cNvPr id="1399" name="Google Shape;1399;p160"/>
          <p:cNvPicPr preferRelativeResize="0"/>
          <p:nvPr/>
        </p:nvPicPr>
        <p:blipFill>
          <a:blip r:embed="rId5">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61"/>
          <p:cNvSpPr txBox="1"/>
          <p:nvPr/>
        </p:nvSpPr>
        <p:spPr>
          <a:xfrm>
            <a:off x="0" y="787050"/>
            <a:ext cx="91440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3000"/>
              <a:buFont typeface="Open Sans"/>
              <a:buNone/>
            </a:pPr>
            <a:r>
              <a:rPr lang="en" sz="3000">
                <a:solidFill>
                  <a:srgbClr val="434343"/>
                </a:solidFill>
                <a:latin typeface="Overpass"/>
                <a:ea typeface="Overpass"/>
                <a:cs typeface="Overpass"/>
                <a:sym typeface="Overpass"/>
              </a:rPr>
              <a:t>WINDOWS</a:t>
            </a:r>
            <a:r>
              <a:rPr lang="en" sz="3000" i="0" u="none" strike="noStrike" cap="none">
                <a:solidFill>
                  <a:srgbClr val="434343"/>
                </a:solidFill>
                <a:latin typeface="Overpass"/>
                <a:ea typeface="Overpass"/>
                <a:cs typeface="Overpass"/>
                <a:sym typeface="Overpass"/>
              </a:rPr>
              <a:t> AUTOMATION</a:t>
            </a:r>
            <a:endParaRPr sz="3000">
              <a:solidFill>
                <a:srgbClr val="434343"/>
              </a:solidFill>
              <a:latin typeface="Overpass"/>
              <a:ea typeface="Overpass"/>
              <a:cs typeface="Overpass"/>
              <a:sym typeface="Overpass"/>
            </a:endParaRPr>
          </a:p>
        </p:txBody>
      </p:sp>
      <p:sp>
        <p:nvSpPr>
          <p:cNvPr id="1405" name="Google Shape;1405;p161"/>
          <p:cNvSpPr txBox="1"/>
          <p:nvPr/>
        </p:nvSpPr>
        <p:spPr>
          <a:xfrm>
            <a:off x="-100" y="3783500"/>
            <a:ext cx="9144000" cy="714300"/>
          </a:xfrm>
          <a:prstGeom prst="rect">
            <a:avLst/>
          </a:prstGeom>
          <a:noFill/>
          <a:ln>
            <a:noFill/>
          </a:ln>
        </p:spPr>
        <p:txBody>
          <a:bodyPr spcFirstLastPara="1" wrap="square" lIns="91425" tIns="45700" rIns="91425" bIns="45700" anchor="t" anchorCtr="0">
            <a:noAutofit/>
          </a:bodyPr>
          <a:lstStyle/>
          <a:p>
            <a:pPr marL="0" marR="0" lvl="0" indent="0" algn="ctr" rtl="0">
              <a:lnSpc>
                <a:spcPct val="200000"/>
              </a:lnSpc>
              <a:spcBef>
                <a:spcPts val="0"/>
              </a:spcBef>
              <a:spcAft>
                <a:spcPts val="0"/>
              </a:spcAft>
              <a:buClr>
                <a:schemeClr val="lt1"/>
              </a:buClr>
              <a:buSzPts val="1400"/>
              <a:buFont typeface="Open Sans"/>
              <a:buNone/>
            </a:pPr>
            <a:r>
              <a:rPr lang="en" sz="1800">
                <a:solidFill>
                  <a:srgbClr val="1678C4"/>
                </a:solidFill>
                <a:uFill>
                  <a:noFill/>
                </a:uFill>
                <a:latin typeface="Overpass"/>
                <a:ea typeface="Overpass"/>
                <a:cs typeface="Overpass"/>
                <a:sym typeface="Overpass"/>
                <a:hlinkClick r:id="rId3"/>
              </a:rPr>
              <a:t>ansible.com/windows</a:t>
            </a:r>
            <a:endParaRPr sz="1800">
              <a:solidFill>
                <a:srgbClr val="1678C4"/>
              </a:solidFill>
              <a:latin typeface="Overpass"/>
              <a:ea typeface="Overpass"/>
              <a:cs typeface="Overpass"/>
              <a:sym typeface="Overpass"/>
            </a:endParaRPr>
          </a:p>
        </p:txBody>
      </p:sp>
      <p:sp>
        <p:nvSpPr>
          <p:cNvPr id="1406" name="Google Shape;1406;p161"/>
          <p:cNvSpPr txBox="1"/>
          <p:nvPr/>
        </p:nvSpPr>
        <p:spPr>
          <a:xfrm>
            <a:off x="4801700" y="1706150"/>
            <a:ext cx="2184000" cy="18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CC0000"/>
                </a:solidFill>
                <a:latin typeface="Overpass"/>
                <a:ea typeface="Overpass"/>
                <a:cs typeface="Overpass"/>
                <a:sym typeface="Overpass"/>
              </a:rPr>
              <a:t>1,300+ </a:t>
            </a:r>
            <a:endParaRPr sz="4800" b="1">
              <a:solidFill>
                <a:srgbClr val="CC0000"/>
              </a:solidFill>
              <a:latin typeface="Overpass"/>
              <a:ea typeface="Overpass"/>
              <a:cs typeface="Overpass"/>
              <a:sym typeface="Overpass"/>
            </a:endParaRPr>
          </a:p>
          <a:p>
            <a:pPr marL="0" lvl="0" indent="0" algn="ctr" rtl="0">
              <a:spcBef>
                <a:spcPts val="0"/>
              </a:spcBef>
              <a:spcAft>
                <a:spcPts val="0"/>
              </a:spcAft>
              <a:buNone/>
            </a:pPr>
            <a:r>
              <a:rPr lang="en" sz="2000">
                <a:solidFill>
                  <a:srgbClr val="434343"/>
                </a:solidFill>
                <a:latin typeface="Overpass"/>
                <a:ea typeface="Overpass"/>
                <a:cs typeface="Overpass"/>
                <a:sym typeface="Overpass"/>
              </a:rPr>
              <a:t>Powershell DSC resources</a:t>
            </a:r>
            <a:endParaRPr sz="2000">
              <a:solidFill>
                <a:srgbClr val="434343"/>
              </a:solidFill>
              <a:latin typeface="Overpass"/>
              <a:ea typeface="Overpass"/>
              <a:cs typeface="Overpass"/>
              <a:sym typeface="Overpass"/>
            </a:endParaRPr>
          </a:p>
        </p:txBody>
      </p:sp>
      <p:sp>
        <p:nvSpPr>
          <p:cNvPr id="1407" name="Google Shape;1407;p161"/>
          <p:cNvSpPr txBox="1"/>
          <p:nvPr/>
        </p:nvSpPr>
        <p:spPr>
          <a:xfrm>
            <a:off x="2158300" y="1706150"/>
            <a:ext cx="2077200" cy="19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CC0000"/>
                </a:solidFill>
                <a:latin typeface="Overpass"/>
                <a:ea typeface="Overpass"/>
                <a:cs typeface="Overpass"/>
                <a:sym typeface="Overpass"/>
              </a:rPr>
              <a:t>90+</a:t>
            </a:r>
            <a:r>
              <a:rPr lang="en" sz="4800" b="1">
                <a:solidFill>
                  <a:srgbClr val="FFFFFF"/>
                </a:solidFill>
                <a:latin typeface="Overpass"/>
                <a:ea typeface="Overpass"/>
                <a:cs typeface="Overpass"/>
                <a:sym typeface="Overpass"/>
              </a:rPr>
              <a:t> </a:t>
            </a:r>
            <a:endParaRPr sz="4800" b="1">
              <a:solidFill>
                <a:srgbClr val="FFFFFF"/>
              </a:solidFill>
              <a:latin typeface="Overpass"/>
              <a:ea typeface="Overpass"/>
              <a:cs typeface="Overpass"/>
              <a:sym typeface="Overpass"/>
            </a:endParaRPr>
          </a:p>
          <a:p>
            <a:pPr marL="0" lvl="0" indent="0" algn="ctr" rtl="0">
              <a:spcBef>
                <a:spcPts val="0"/>
              </a:spcBef>
              <a:spcAft>
                <a:spcPts val="0"/>
              </a:spcAft>
              <a:buNone/>
            </a:pPr>
            <a:r>
              <a:rPr lang="en" sz="2000">
                <a:solidFill>
                  <a:srgbClr val="434343"/>
                </a:solidFill>
                <a:latin typeface="Overpass"/>
                <a:ea typeface="Overpass"/>
                <a:cs typeface="Overpass"/>
                <a:sym typeface="Overpass"/>
              </a:rPr>
              <a:t>Windows Modules</a:t>
            </a:r>
            <a:endParaRPr sz="2000">
              <a:solidFill>
                <a:srgbClr val="434343"/>
              </a:solidFill>
              <a:latin typeface="Overpass"/>
              <a:ea typeface="Overpass"/>
              <a:cs typeface="Overpass"/>
              <a:sym typeface="Overpass"/>
            </a:endParaRPr>
          </a:p>
        </p:txBody>
      </p:sp>
      <p:cxnSp>
        <p:nvCxnSpPr>
          <p:cNvPr id="1408" name="Google Shape;1408;p161"/>
          <p:cNvCxnSpPr/>
          <p:nvPr/>
        </p:nvCxnSpPr>
        <p:spPr>
          <a:xfrm>
            <a:off x="4441325" y="1758300"/>
            <a:ext cx="0" cy="1527600"/>
          </a:xfrm>
          <a:prstGeom prst="straightConnector1">
            <a:avLst/>
          </a:prstGeom>
          <a:noFill/>
          <a:ln w="9525" cap="flat" cmpd="sng">
            <a:solidFill>
              <a:srgbClr val="999999"/>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62"/>
          <p:cNvSpPr txBox="1"/>
          <p:nvPr/>
        </p:nvSpPr>
        <p:spPr>
          <a:xfrm>
            <a:off x="461950" y="544550"/>
            <a:ext cx="6510000" cy="3446400"/>
          </a:xfrm>
          <a:prstGeom prst="rect">
            <a:avLst/>
          </a:prstGeom>
          <a:solidFill>
            <a:srgbClr val="F0F0F1"/>
          </a:solidFill>
          <a:ln w="9525" cap="flat" cmpd="sng">
            <a:solidFill>
              <a:srgbClr val="90909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windows playbook</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b="1">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hosts</a:t>
            </a:r>
            <a:r>
              <a:rPr lang="en">
                <a:latin typeface="Courier New"/>
                <a:ea typeface="Courier New"/>
                <a:cs typeface="Courier New"/>
                <a:sym typeface="Courier New"/>
              </a:rPr>
              <a:t>: new_servers</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tasks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ensure local admin account exists</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win_user</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localadmin</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password</a:t>
            </a:r>
            <a:r>
              <a:rPr lang="en">
                <a:latin typeface="Courier New"/>
                <a:ea typeface="Courier New"/>
                <a:cs typeface="Courier New"/>
                <a:sym typeface="Courier New"/>
              </a:rPr>
              <a:t>: '{{ local_admin_password }}'</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groups</a:t>
            </a:r>
            <a:r>
              <a:rPr lang="en">
                <a:latin typeface="Courier New"/>
                <a:ea typeface="Courier New"/>
                <a:cs typeface="Courier New"/>
                <a:sym typeface="Courier New"/>
              </a:rPr>
              <a:t>: Administrators</a:t>
            </a:r>
            <a:endParaRPr>
              <a:latin typeface="Courier New"/>
              <a:ea typeface="Courier New"/>
              <a:cs typeface="Courier New"/>
              <a:sym typeface="Courier New"/>
            </a:endParaRPr>
          </a:p>
        </p:txBody>
      </p:sp>
      <p:sp>
        <p:nvSpPr>
          <p:cNvPr id="1414" name="Google Shape;1414;p162"/>
          <p:cNvSpPr txBox="1"/>
          <p:nvPr/>
        </p:nvSpPr>
        <p:spPr>
          <a:xfrm>
            <a:off x="349550" y="117650"/>
            <a:ext cx="815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verpass"/>
                <a:ea typeface="Overpass"/>
                <a:cs typeface="Overpass"/>
                <a:sym typeface="Overpass"/>
              </a:rPr>
              <a:t>AUTOMATION FOR EVERYONE: </a:t>
            </a:r>
            <a:r>
              <a:rPr lang="en" sz="1800" b="1">
                <a:solidFill>
                  <a:schemeClr val="lt1"/>
                </a:solidFill>
                <a:latin typeface="Overpass"/>
                <a:ea typeface="Overpass"/>
                <a:cs typeface="Overpass"/>
                <a:sym typeface="Overpass"/>
              </a:rPr>
              <a:t>WINDOWS ADMINS </a:t>
            </a:r>
            <a:endParaRPr sz="1800" b="1">
              <a:solidFill>
                <a:schemeClr val="lt1"/>
              </a:solidFill>
              <a:latin typeface="Overpass"/>
              <a:ea typeface="Overpass"/>
              <a:cs typeface="Overpass"/>
              <a:sym typeface="Overpass"/>
            </a:endParaRPr>
          </a:p>
          <a:p>
            <a:pPr marL="0" lvl="0" indent="0" algn="l" rtl="0">
              <a:spcBef>
                <a:spcPts val="0"/>
              </a:spcBef>
              <a:spcAft>
                <a:spcPts val="0"/>
              </a:spcAft>
              <a:buNone/>
            </a:pPr>
            <a:endParaRPr sz="1800">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63"/>
          <p:cNvSpPr txBox="1"/>
          <p:nvPr/>
        </p:nvSpPr>
        <p:spPr>
          <a:xfrm>
            <a:off x="461950" y="544550"/>
            <a:ext cx="6510000" cy="3446400"/>
          </a:xfrm>
          <a:prstGeom prst="rect">
            <a:avLst/>
          </a:prstGeom>
          <a:solidFill>
            <a:srgbClr val="F0F0F1"/>
          </a:solidFill>
          <a:ln w="9525" cap="flat" cmpd="sng">
            <a:solidFill>
              <a:srgbClr val="90909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windows playbook</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b="1">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hosts</a:t>
            </a:r>
            <a:r>
              <a:rPr lang="en">
                <a:latin typeface="Courier New"/>
                <a:ea typeface="Courier New"/>
                <a:cs typeface="Courier New"/>
                <a:sym typeface="Courier New"/>
              </a:rPr>
              <a:t>: windows_machines</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tasks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 </a:t>
            </a:r>
            <a:r>
              <a:rPr lang="en" b="1">
                <a:solidFill>
                  <a:srgbClr val="1678C4"/>
                </a:solidFill>
                <a:latin typeface="Courier New"/>
                <a:ea typeface="Courier New"/>
                <a:cs typeface="Courier New"/>
                <a:sym typeface="Courier New"/>
              </a:rPr>
              <a:t>name</a:t>
            </a:r>
            <a:r>
              <a:rPr lang="en">
                <a:solidFill>
                  <a:schemeClr val="dk1"/>
                </a:solidFill>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ensure common tools are installed</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win_chocolatey</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solidFill>
                  <a:schemeClr val="dk1"/>
                </a:solidFill>
                <a:latin typeface="Courier New"/>
                <a:ea typeface="Courier New"/>
                <a:cs typeface="Courier New"/>
                <a:sym typeface="Courier New"/>
              </a:rPr>
              <a:t>: '{{ item }}'</a:t>
            </a:r>
            <a:endParaRPr>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loop</a:t>
            </a:r>
            <a:r>
              <a:rPr lang="en">
                <a:solidFill>
                  <a:schemeClr val="dk1"/>
                </a:solidFill>
                <a:latin typeface="Courier New"/>
                <a:ea typeface="Courier New"/>
                <a:cs typeface="Courier New"/>
                <a:sym typeface="Courier New"/>
              </a:rPr>
              <a:t>: ['sysinternals', 'googlechrome']</a:t>
            </a:r>
            <a:endParaRPr>
              <a:latin typeface="Courier New"/>
              <a:ea typeface="Courier New"/>
              <a:cs typeface="Courier New"/>
              <a:sym typeface="Courier New"/>
            </a:endParaRPr>
          </a:p>
        </p:txBody>
      </p:sp>
      <p:sp>
        <p:nvSpPr>
          <p:cNvPr id="1420" name="Google Shape;1420;p163"/>
          <p:cNvSpPr txBox="1"/>
          <p:nvPr/>
        </p:nvSpPr>
        <p:spPr>
          <a:xfrm>
            <a:off x="349550" y="117650"/>
            <a:ext cx="815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chemeClr val="lt1"/>
                </a:solidFill>
                <a:latin typeface="Overpass"/>
                <a:ea typeface="Overpass"/>
                <a:cs typeface="Overpass"/>
                <a:sym typeface="Overpass"/>
              </a:rPr>
              <a:t>AUTOMATION FOR EVERYONE: </a:t>
            </a:r>
            <a:r>
              <a:rPr lang="en" sz="1800" b="1">
                <a:solidFill>
                  <a:schemeClr val="lt1"/>
                </a:solidFill>
                <a:latin typeface="Overpass"/>
                <a:ea typeface="Overpass"/>
                <a:cs typeface="Overpass"/>
                <a:sym typeface="Overpass"/>
              </a:rPr>
              <a:t>WINDOWS ADMINS </a:t>
            </a:r>
            <a:endParaRPr sz="1800" b="1">
              <a:solidFill>
                <a:schemeClr val="lt1"/>
              </a:solidFill>
              <a:latin typeface="Overpass"/>
              <a:ea typeface="Overpass"/>
              <a:cs typeface="Overpass"/>
              <a:sym typeface="Overpass"/>
            </a:endParaRPr>
          </a:p>
          <a:p>
            <a:pPr marL="0" lvl="0" indent="0" algn="l" rtl="0">
              <a:spcBef>
                <a:spcPts val="0"/>
              </a:spcBef>
              <a:spcAft>
                <a:spcPts val="0"/>
              </a:spcAft>
              <a:buNone/>
            </a:pPr>
            <a:endParaRPr sz="1800">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164"/>
          <p:cNvSpPr txBox="1"/>
          <p:nvPr/>
        </p:nvSpPr>
        <p:spPr>
          <a:xfrm>
            <a:off x="461950" y="544550"/>
            <a:ext cx="7780800" cy="4022700"/>
          </a:xfrm>
          <a:prstGeom prst="rect">
            <a:avLst/>
          </a:prstGeom>
          <a:solidFill>
            <a:srgbClr val="F0F0F1"/>
          </a:solidFill>
          <a:ln w="9525" cap="flat" cmpd="sng">
            <a:solidFill>
              <a:srgbClr val="90909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A30000"/>
                </a:solidFill>
                <a:latin typeface="Courier New"/>
                <a:ea typeface="Courier New"/>
                <a:cs typeface="Courier New"/>
                <a:sym typeface="Courier New"/>
              </a:rPr>
              <a:t>update and reboot</a:t>
            </a:r>
            <a:endParaRPr b="1">
              <a:solidFill>
                <a:srgbClr val="A30000"/>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b="1">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hosts</a:t>
            </a:r>
            <a:r>
              <a:rPr lang="en">
                <a:latin typeface="Courier New"/>
                <a:ea typeface="Courier New"/>
                <a:cs typeface="Courier New"/>
                <a:sym typeface="Courier New"/>
              </a:rPr>
              <a:t>: windows_servers</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tasks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A30000"/>
                </a:solidFill>
                <a:latin typeface="Courier New"/>
                <a:ea typeface="Courier New"/>
                <a:cs typeface="Courier New"/>
                <a:sym typeface="Courier New"/>
              </a:rPr>
              <a:t>ensure common OS updates are current</a:t>
            </a:r>
            <a:endParaRPr b="1">
              <a:solidFill>
                <a:srgbClr val="A30000"/>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win_updates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register</a:t>
            </a:r>
            <a:r>
              <a:rPr lang="en">
                <a:latin typeface="Courier New"/>
                <a:ea typeface="Courier New"/>
                <a:cs typeface="Courier New"/>
                <a:sym typeface="Courier New"/>
              </a:rPr>
              <a:t>: update_result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reboot and wait for host if updates change require it</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win_reboot</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when</a:t>
            </a:r>
            <a:r>
              <a:rPr lang="en">
                <a:latin typeface="Courier New"/>
                <a:ea typeface="Courier New"/>
                <a:cs typeface="Courier New"/>
                <a:sym typeface="Courier New"/>
              </a:rPr>
              <a:t>: update_result.reboot_required</a:t>
            </a:r>
            <a:endParaRPr>
              <a:latin typeface="Courier New"/>
              <a:ea typeface="Courier New"/>
              <a:cs typeface="Courier New"/>
              <a:sym typeface="Courier New"/>
            </a:endParaRPr>
          </a:p>
        </p:txBody>
      </p:sp>
      <p:sp>
        <p:nvSpPr>
          <p:cNvPr id="1426" name="Google Shape;1426;p164"/>
          <p:cNvSpPr txBox="1"/>
          <p:nvPr/>
        </p:nvSpPr>
        <p:spPr>
          <a:xfrm>
            <a:off x="349550" y="117650"/>
            <a:ext cx="815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verpass"/>
                <a:ea typeface="Overpass"/>
                <a:cs typeface="Overpass"/>
                <a:sym typeface="Overpass"/>
              </a:rPr>
              <a:t>AUTOMATION FOR EVERYONE: </a:t>
            </a:r>
            <a:r>
              <a:rPr lang="en" sz="1800" b="1">
                <a:solidFill>
                  <a:schemeClr val="lt1"/>
                </a:solidFill>
                <a:latin typeface="Overpass"/>
                <a:ea typeface="Overpass"/>
                <a:cs typeface="Overpass"/>
                <a:sym typeface="Overpass"/>
              </a:rPr>
              <a:t>WINDOWS ADMINS </a:t>
            </a:r>
            <a:endParaRPr sz="1800" b="1">
              <a:solidFill>
                <a:schemeClr val="lt1"/>
              </a:solidFill>
              <a:latin typeface="Overpass"/>
              <a:ea typeface="Overpass"/>
              <a:cs typeface="Overpass"/>
              <a:sym typeface="Overpass"/>
            </a:endParaRPr>
          </a:p>
          <a:p>
            <a:pPr marL="0" lvl="0" indent="0" algn="l" rtl="0">
              <a:spcBef>
                <a:spcPts val="0"/>
              </a:spcBef>
              <a:spcAft>
                <a:spcPts val="0"/>
              </a:spcAft>
              <a:buNone/>
            </a:pPr>
            <a:endParaRPr sz="1800">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65"/>
          <p:cNvSpPr txBox="1"/>
          <p:nvPr/>
        </p:nvSpPr>
        <p:spPr>
          <a:xfrm>
            <a:off x="461950" y="544550"/>
            <a:ext cx="6595500" cy="4196700"/>
          </a:xfrm>
          <a:prstGeom prst="rect">
            <a:avLst/>
          </a:prstGeom>
          <a:solidFill>
            <a:srgbClr val="F0F0F1"/>
          </a:solidFill>
          <a:ln w="9525" cap="flat" cmpd="sng">
            <a:solidFill>
              <a:srgbClr val="90909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100"/>
              <a:buFont typeface="Arial"/>
              <a:buNone/>
            </a:pPr>
            <a:r>
              <a:rPr lang="en" sz="1250">
                <a:latin typeface="Courier New"/>
                <a:ea typeface="Courier New"/>
                <a:cs typeface="Courier New"/>
                <a:sym typeface="Courier New"/>
              </a:rPr>
              <a:t>---</a:t>
            </a:r>
            <a:endParaRPr sz="1250">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name</a:t>
            </a:r>
            <a:r>
              <a:rPr lang="en" sz="1250">
                <a:latin typeface="Courier New"/>
                <a:ea typeface="Courier New"/>
                <a:cs typeface="Courier New"/>
                <a:sym typeface="Courier New"/>
              </a:rPr>
              <a:t>: </a:t>
            </a:r>
            <a:r>
              <a:rPr lang="en" sz="1250" b="1">
                <a:solidFill>
                  <a:srgbClr val="A30000"/>
                </a:solidFill>
                <a:latin typeface="Courier New"/>
                <a:ea typeface="Courier New"/>
                <a:cs typeface="Courier New"/>
                <a:sym typeface="Courier New"/>
              </a:rPr>
              <a:t>update domain and reboot</a:t>
            </a:r>
            <a:endParaRPr sz="1250" b="1">
              <a:solidFill>
                <a:srgbClr val="A30000"/>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b="1">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hosts</a:t>
            </a:r>
            <a:r>
              <a:rPr lang="en" sz="1250">
                <a:latin typeface="Courier New"/>
                <a:ea typeface="Courier New"/>
                <a:cs typeface="Courier New"/>
                <a:sym typeface="Courier New"/>
              </a:rPr>
              <a:t>: windows_servers</a:t>
            </a:r>
            <a:endParaRPr sz="1250">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tasks</a:t>
            </a:r>
            <a:r>
              <a:rPr lang="en" sz="1250">
                <a:latin typeface="Courier New"/>
                <a:ea typeface="Courier New"/>
                <a:cs typeface="Courier New"/>
                <a:sym typeface="Courier New"/>
              </a:rPr>
              <a:t>:</a:t>
            </a:r>
            <a:endParaRPr sz="1250">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 </a:t>
            </a:r>
            <a:r>
              <a:rPr lang="en" sz="1250" b="1">
                <a:solidFill>
                  <a:srgbClr val="1678C4"/>
                </a:solidFill>
                <a:latin typeface="Courier New"/>
                <a:ea typeface="Courier New"/>
                <a:cs typeface="Courier New"/>
                <a:sym typeface="Courier New"/>
              </a:rPr>
              <a:t>name</a:t>
            </a:r>
            <a:r>
              <a:rPr lang="en" sz="1250">
                <a:solidFill>
                  <a:schemeClr val="dk1"/>
                </a:solidFill>
                <a:latin typeface="Courier New"/>
                <a:ea typeface="Courier New"/>
                <a:cs typeface="Courier New"/>
                <a:sym typeface="Courier New"/>
              </a:rPr>
              <a:t>: </a:t>
            </a:r>
            <a:r>
              <a:rPr lang="en" sz="1250" b="1">
                <a:solidFill>
                  <a:srgbClr val="9A0203"/>
                </a:solidFill>
                <a:latin typeface="Courier New"/>
                <a:ea typeface="Courier New"/>
                <a:cs typeface="Courier New"/>
                <a:sym typeface="Courier New"/>
              </a:rPr>
              <a:t>ensure domain membership</a:t>
            </a:r>
            <a:endParaRPr sz="1250"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win_domain_membership</a:t>
            </a:r>
            <a:r>
              <a:rPr lang="en" sz="1250">
                <a:solidFill>
                  <a:schemeClr val="dk1"/>
                </a:solidFill>
                <a:latin typeface="Courier New"/>
                <a:ea typeface="Courier New"/>
                <a:cs typeface="Courier New"/>
                <a:sym typeface="Courier New"/>
              </a:rPr>
              <a:t>: </a:t>
            </a:r>
            <a:endParaRPr sz="1250">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dns_domain_name</a:t>
            </a:r>
            <a:r>
              <a:rPr lang="en" sz="1250">
                <a:solidFill>
                  <a:schemeClr val="dk1"/>
                </a:solidFill>
                <a:latin typeface="Courier New"/>
                <a:ea typeface="Courier New"/>
                <a:cs typeface="Courier New"/>
                <a:sym typeface="Courier New"/>
              </a:rPr>
              <a:t>: contoso.corp</a:t>
            </a:r>
            <a:endParaRPr sz="1250">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domain_admin_user</a:t>
            </a:r>
            <a:r>
              <a:rPr lang="en" sz="1250">
                <a:solidFill>
                  <a:schemeClr val="dk1"/>
                </a:solidFill>
                <a:latin typeface="Courier New"/>
                <a:ea typeface="Courier New"/>
                <a:cs typeface="Courier New"/>
                <a:sym typeface="Courier New"/>
              </a:rPr>
              <a:t>: '{{ domain_admin_username }}'</a:t>
            </a:r>
            <a:endParaRPr sz="1250">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domain_admin_password</a:t>
            </a:r>
            <a:r>
              <a:rPr lang="en" sz="1250">
                <a:solidFill>
                  <a:schemeClr val="dk1"/>
                </a:solidFill>
                <a:latin typeface="Courier New"/>
                <a:ea typeface="Courier New"/>
                <a:cs typeface="Courier New"/>
                <a:sym typeface="Courier New"/>
              </a:rPr>
              <a:t>: '{{ domain_admin_password }}'</a:t>
            </a:r>
            <a:endParaRPr sz="1250">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state</a:t>
            </a:r>
            <a:r>
              <a:rPr lang="en" sz="1250">
                <a:solidFill>
                  <a:schemeClr val="dk1"/>
                </a:solidFill>
                <a:latin typeface="Courier New"/>
                <a:ea typeface="Courier New"/>
                <a:cs typeface="Courier New"/>
                <a:sym typeface="Courier New"/>
              </a:rPr>
              <a:t>: domain</a:t>
            </a:r>
            <a:endParaRPr sz="1250">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register</a:t>
            </a:r>
            <a:r>
              <a:rPr lang="en" sz="1250">
                <a:solidFill>
                  <a:schemeClr val="dk1"/>
                </a:solidFill>
                <a:latin typeface="Courier New"/>
                <a:ea typeface="Courier New"/>
                <a:cs typeface="Courier New"/>
                <a:sym typeface="Courier New"/>
              </a:rPr>
              <a:t>: domain_result</a:t>
            </a:r>
            <a:endParaRPr sz="1250">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sz="1250">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 </a:t>
            </a:r>
            <a:r>
              <a:rPr lang="en" sz="1250" b="1">
                <a:solidFill>
                  <a:srgbClr val="1678C4"/>
                </a:solidFill>
                <a:latin typeface="Courier New"/>
                <a:ea typeface="Courier New"/>
                <a:cs typeface="Courier New"/>
                <a:sym typeface="Courier New"/>
              </a:rPr>
              <a:t>name</a:t>
            </a:r>
            <a:r>
              <a:rPr lang="en" sz="1250">
                <a:solidFill>
                  <a:schemeClr val="dk1"/>
                </a:solidFill>
                <a:latin typeface="Courier New"/>
                <a:ea typeface="Courier New"/>
                <a:cs typeface="Courier New"/>
                <a:sym typeface="Courier New"/>
              </a:rPr>
              <a:t>: </a:t>
            </a:r>
            <a:r>
              <a:rPr lang="en" sz="1250" b="1">
                <a:solidFill>
                  <a:srgbClr val="9A0203"/>
                </a:solidFill>
                <a:latin typeface="Courier New"/>
                <a:ea typeface="Courier New"/>
                <a:cs typeface="Courier New"/>
                <a:sym typeface="Courier New"/>
              </a:rPr>
              <a:t>reboot and wait for host if domain change require it</a:t>
            </a:r>
            <a:endParaRPr sz="1250"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win_reboot</a:t>
            </a:r>
            <a:r>
              <a:rPr lang="en" sz="1250">
                <a:solidFill>
                  <a:schemeClr val="dk1"/>
                </a:solidFill>
                <a:latin typeface="Courier New"/>
                <a:ea typeface="Courier New"/>
                <a:cs typeface="Courier New"/>
                <a:sym typeface="Courier New"/>
              </a:rPr>
              <a:t>:</a:t>
            </a:r>
            <a:endParaRPr sz="1250">
              <a:solidFill>
                <a:schemeClr val="dk1"/>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    </a:t>
            </a:r>
            <a:r>
              <a:rPr lang="en" sz="1250" b="1">
                <a:solidFill>
                  <a:srgbClr val="1678C4"/>
                </a:solidFill>
                <a:latin typeface="Courier New"/>
                <a:ea typeface="Courier New"/>
                <a:cs typeface="Courier New"/>
                <a:sym typeface="Courier New"/>
              </a:rPr>
              <a:t>when</a:t>
            </a:r>
            <a:r>
              <a:rPr lang="en" sz="1250">
                <a:solidFill>
                  <a:schemeClr val="dk1"/>
                </a:solidFill>
                <a:latin typeface="Courier New"/>
                <a:ea typeface="Courier New"/>
                <a:cs typeface="Courier New"/>
                <a:sym typeface="Courier New"/>
              </a:rPr>
              <a:t>: domain_result.reboot_required</a:t>
            </a:r>
            <a:endParaRPr sz="1250">
              <a:latin typeface="Courier New"/>
              <a:ea typeface="Courier New"/>
              <a:cs typeface="Courier New"/>
              <a:sym typeface="Courier New"/>
            </a:endParaRPr>
          </a:p>
        </p:txBody>
      </p:sp>
      <p:sp>
        <p:nvSpPr>
          <p:cNvPr id="1432" name="Google Shape;1432;p165"/>
          <p:cNvSpPr txBox="1"/>
          <p:nvPr/>
        </p:nvSpPr>
        <p:spPr>
          <a:xfrm>
            <a:off x="349550" y="117650"/>
            <a:ext cx="815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verpass"/>
                <a:ea typeface="Overpass"/>
                <a:cs typeface="Overpass"/>
                <a:sym typeface="Overpass"/>
              </a:rPr>
              <a:t>AUTOMATION FOR EVERYONE: </a:t>
            </a:r>
            <a:r>
              <a:rPr lang="en" sz="1800" b="1">
                <a:solidFill>
                  <a:schemeClr val="lt1"/>
                </a:solidFill>
                <a:latin typeface="Overpass"/>
                <a:ea typeface="Overpass"/>
                <a:cs typeface="Overpass"/>
                <a:sym typeface="Overpass"/>
              </a:rPr>
              <a:t>WINDOWS ADMINS </a:t>
            </a:r>
            <a:endParaRPr sz="1800" b="1">
              <a:solidFill>
                <a:schemeClr val="lt1"/>
              </a:solidFill>
              <a:latin typeface="Overpass"/>
              <a:ea typeface="Overpass"/>
              <a:cs typeface="Overpass"/>
              <a:sym typeface="Overpass"/>
            </a:endParaRPr>
          </a:p>
          <a:p>
            <a:pPr marL="0" lvl="0" indent="0" algn="l" rtl="0">
              <a:spcBef>
                <a:spcPts val="0"/>
              </a:spcBef>
              <a:spcAft>
                <a:spcPts val="0"/>
              </a:spcAft>
              <a:buNone/>
            </a:pPr>
            <a:endParaRPr sz="1800">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83"/>
        <p:cNvGrpSpPr/>
        <p:nvPr/>
      </p:nvGrpSpPr>
      <p:grpSpPr>
        <a:xfrm>
          <a:off x="0" y="0"/>
          <a:ext cx="0" cy="0"/>
          <a:chOff x="0" y="0"/>
          <a:chExt cx="0" cy="0"/>
        </a:xfrm>
      </p:grpSpPr>
      <p:sp>
        <p:nvSpPr>
          <p:cNvPr id="584" name="Google Shape;584;p112"/>
          <p:cNvSpPr txBox="1"/>
          <p:nvPr/>
        </p:nvSpPr>
        <p:spPr>
          <a:xfrm>
            <a:off x="0" y="595225"/>
            <a:ext cx="9144000" cy="638400"/>
          </a:xfrm>
          <a:prstGeom prst="rect">
            <a:avLst/>
          </a:prstGeom>
          <a:noFill/>
          <a:ln>
            <a:noFill/>
          </a:ln>
        </p:spPr>
        <p:txBody>
          <a:bodyPr spcFirstLastPara="1" wrap="square" lIns="0" tIns="0" rIns="0" bIns="0" anchor="ctr" anchorCtr="0">
            <a:noAutofit/>
          </a:bodyPr>
          <a:lstStyle/>
          <a:p>
            <a:pPr marL="0" lvl="0" indent="0" algn="ctr" rtl="0">
              <a:lnSpc>
                <a:spcPct val="86000"/>
              </a:lnSpc>
              <a:spcBef>
                <a:spcPts val="0"/>
              </a:spcBef>
              <a:spcAft>
                <a:spcPts val="0"/>
              </a:spcAft>
              <a:buNone/>
            </a:pPr>
            <a:r>
              <a:rPr lang="en" sz="2800">
                <a:solidFill>
                  <a:srgbClr val="CC0000"/>
                </a:solidFill>
                <a:latin typeface="Overpass"/>
                <a:ea typeface="Overpass"/>
                <a:cs typeface="Overpass"/>
                <a:sym typeface="Overpass"/>
              </a:rPr>
              <a:t>ANSIBLE AUTOMATION WORKS ACROSS TEAMS</a:t>
            </a:r>
            <a:endParaRPr sz="2800">
              <a:solidFill>
                <a:srgbClr val="CC0000"/>
              </a:solidFill>
              <a:latin typeface="Overpass"/>
              <a:ea typeface="Overpass"/>
              <a:cs typeface="Overpass"/>
              <a:sym typeface="Overpass"/>
            </a:endParaRPr>
          </a:p>
        </p:txBody>
      </p:sp>
      <p:sp>
        <p:nvSpPr>
          <p:cNvPr id="585" name="Google Shape;585;p112"/>
          <p:cNvSpPr txBox="1"/>
          <p:nvPr/>
        </p:nvSpPr>
        <p:spPr>
          <a:xfrm>
            <a:off x="2237904" y="3711900"/>
            <a:ext cx="1607400" cy="543000"/>
          </a:xfrm>
          <a:prstGeom prst="rect">
            <a:avLst/>
          </a:prstGeom>
          <a:noFill/>
          <a:ln>
            <a:noFill/>
          </a:ln>
        </p:spPr>
        <p:txBody>
          <a:bodyPr spcFirstLastPara="1" wrap="square" lIns="45725" tIns="45725" rIns="45725" bIns="45725" anchor="t" anchorCtr="0">
            <a:noAutofit/>
          </a:bodyPr>
          <a:lstStyle/>
          <a:p>
            <a:pPr marL="0" lvl="0" indent="0" algn="ctr" rtl="0">
              <a:spcBef>
                <a:spcPts val="0"/>
              </a:spcBef>
              <a:spcAft>
                <a:spcPts val="0"/>
              </a:spcAft>
              <a:buNone/>
            </a:pPr>
            <a:r>
              <a:rPr lang="en" sz="1200" b="1">
                <a:solidFill>
                  <a:srgbClr val="434343"/>
                </a:solidFill>
                <a:latin typeface="Overpass"/>
                <a:ea typeface="Overpass"/>
                <a:cs typeface="Overpass"/>
                <a:sym typeface="Overpass"/>
              </a:rPr>
              <a:t>DEV</a:t>
            </a:r>
            <a:endParaRPr sz="1200" b="1">
              <a:solidFill>
                <a:srgbClr val="434343"/>
              </a:solidFill>
              <a:latin typeface="Overpass"/>
              <a:ea typeface="Overpass"/>
              <a:cs typeface="Overpass"/>
              <a:sym typeface="Overpass"/>
            </a:endParaRPr>
          </a:p>
          <a:p>
            <a:pPr marL="0" lvl="0" indent="0" algn="ctr" rtl="0">
              <a:spcBef>
                <a:spcPts val="0"/>
              </a:spcBef>
              <a:spcAft>
                <a:spcPts val="0"/>
              </a:spcAft>
              <a:buNone/>
            </a:pPr>
            <a:endParaRPr sz="1200">
              <a:solidFill>
                <a:srgbClr val="434343"/>
              </a:solidFill>
              <a:latin typeface="Overpass"/>
              <a:ea typeface="Overpass"/>
              <a:cs typeface="Overpass"/>
              <a:sym typeface="Overpass"/>
            </a:endParaRPr>
          </a:p>
        </p:txBody>
      </p:sp>
      <p:sp>
        <p:nvSpPr>
          <p:cNvPr id="586" name="Google Shape;586;p112"/>
          <p:cNvSpPr txBox="1"/>
          <p:nvPr/>
        </p:nvSpPr>
        <p:spPr>
          <a:xfrm>
            <a:off x="5535263" y="3711900"/>
            <a:ext cx="1208400" cy="543000"/>
          </a:xfrm>
          <a:prstGeom prst="rect">
            <a:avLst/>
          </a:prstGeom>
          <a:noFill/>
          <a:ln>
            <a:noFill/>
          </a:ln>
        </p:spPr>
        <p:txBody>
          <a:bodyPr spcFirstLastPara="1" wrap="square" lIns="45725" tIns="45725" rIns="45725" bIns="45725" anchor="t" anchorCtr="0">
            <a:noAutofit/>
          </a:bodyPr>
          <a:lstStyle/>
          <a:p>
            <a:pPr marL="0" lvl="0" indent="0" algn="ctr" rtl="0">
              <a:spcBef>
                <a:spcPts val="0"/>
              </a:spcBef>
              <a:spcAft>
                <a:spcPts val="0"/>
              </a:spcAft>
              <a:buNone/>
            </a:pPr>
            <a:r>
              <a:rPr lang="en" sz="1200" b="1">
                <a:solidFill>
                  <a:srgbClr val="434343"/>
                </a:solidFill>
                <a:latin typeface="Overpass"/>
                <a:ea typeface="Overpass"/>
                <a:cs typeface="Overpass"/>
                <a:sym typeface="Overpass"/>
              </a:rPr>
              <a:t>QA/SECURITY</a:t>
            </a:r>
            <a:endParaRPr sz="1200" b="1">
              <a:solidFill>
                <a:srgbClr val="434343"/>
              </a:solidFill>
              <a:latin typeface="Overpass"/>
              <a:ea typeface="Overpass"/>
              <a:cs typeface="Overpass"/>
              <a:sym typeface="Overpass"/>
            </a:endParaRPr>
          </a:p>
          <a:p>
            <a:pPr marL="0" lvl="0" indent="0" algn="ctr" rtl="0">
              <a:spcBef>
                <a:spcPts val="0"/>
              </a:spcBef>
              <a:spcAft>
                <a:spcPts val="0"/>
              </a:spcAft>
              <a:buNone/>
            </a:pPr>
            <a:endParaRPr sz="1200">
              <a:solidFill>
                <a:srgbClr val="434343"/>
              </a:solidFill>
              <a:latin typeface="Overpass"/>
              <a:ea typeface="Overpass"/>
              <a:cs typeface="Overpass"/>
              <a:sym typeface="Overpass"/>
            </a:endParaRPr>
          </a:p>
        </p:txBody>
      </p:sp>
      <p:sp>
        <p:nvSpPr>
          <p:cNvPr id="587" name="Google Shape;587;p112"/>
          <p:cNvSpPr txBox="1"/>
          <p:nvPr/>
        </p:nvSpPr>
        <p:spPr>
          <a:xfrm>
            <a:off x="6966780" y="3711900"/>
            <a:ext cx="1388400" cy="510900"/>
          </a:xfrm>
          <a:prstGeom prst="rect">
            <a:avLst/>
          </a:prstGeom>
          <a:noFill/>
          <a:ln>
            <a:noFill/>
          </a:ln>
        </p:spPr>
        <p:txBody>
          <a:bodyPr spcFirstLastPara="1" wrap="square" lIns="45725" tIns="45725" rIns="45725" bIns="45725" anchor="t" anchorCtr="0">
            <a:noAutofit/>
          </a:bodyPr>
          <a:lstStyle/>
          <a:p>
            <a:pPr marL="0" lvl="0" indent="0" algn="ctr" rtl="0">
              <a:spcBef>
                <a:spcPts val="0"/>
              </a:spcBef>
              <a:spcAft>
                <a:spcPts val="0"/>
              </a:spcAft>
              <a:buNone/>
            </a:pPr>
            <a:r>
              <a:rPr lang="en" sz="1200" b="1">
                <a:solidFill>
                  <a:srgbClr val="434343"/>
                </a:solidFill>
                <a:latin typeface="Overpass"/>
                <a:ea typeface="Overpass"/>
                <a:cs typeface="Overpass"/>
                <a:sym typeface="Overpass"/>
              </a:rPr>
              <a:t>I.T. OPERATIONS</a:t>
            </a:r>
            <a:endParaRPr sz="1200" b="1">
              <a:solidFill>
                <a:srgbClr val="434343"/>
              </a:solidFill>
              <a:latin typeface="Overpass"/>
              <a:ea typeface="Overpass"/>
              <a:cs typeface="Overpass"/>
              <a:sym typeface="Overpass"/>
            </a:endParaRPr>
          </a:p>
          <a:p>
            <a:pPr marL="0" lvl="0" indent="0" algn="ctr" rtl="0">
              <a:spcBef>
                <a:spcPts val="0"/>
              </a:spcBef>
              <a:spcAft>
                <a:spcPts val="0"/>
              </a:spcAft>
              <a:buNone/>
            </a:pPr>
            <a:endParaRPr sz="1200">
              <a:solidFill>
                <a:srgbClr val="434343"/>
              </a:solidFill>
              <a:latin typeface="Overpass"/>
              <a:ea typeface="Overpass"/>
              <a:cs typeface="Overpass"/>
              <a:sym typeface="Overpass"/>
            </a:endParaRPr>
          </a:p>
        </p:txBody>
      </p:sp>
      <p:sp>
        <p:nvSpPr>
          <p:cNvPr id="588" name="Google Shape;588;p112"/>
          <p:cNvSpPr txBox="1"/>
          <p:nvPr/>
        </p:nvSpPr>
        <p:spPr>
          <a:xfrm>
            <a:off x="1057624" y="3711900"/>
            <a:ext cx="1002600" cy="349800"/>
          </a:xfrm>
          <a:prstGeom prst="rect">
            <a:avLst/>
          </a:prstGeom>
          <a:noFill/>
          <a:ln>
            <a:noFill/>
          </a:ln>
        </p:spPr>
        <p:txBody>
          <a:bodyPr spcFirstLastPara="1" wrap="square" lIns="45725" tIns="45725" rIns="45725" bIns="45725" anchor="t" anchorCtr="0">
            <a:noAutofit/>
          </a:bodyPr>
          <a:lstStyle/>
          <a:p>
            <a:pPr marL="0" lvl="0" indent="0" algn="ctr" rtl="0">
              <a:spcBef>
                <a:spcPts val="0"/>
              </a:spcBef>
              <a:spcAft>
                <a:spcPts val="0"/>
              </a:spcAft>
              <a:buNone/>
            </a:pPr>
            <a:r>
              <a:rPr lang="en" sz="1200" b="1">
                <a:solidFill>
                  <a:srgbClr val="434343"/>
                </a:solidFill>
                <a:latin typeface="Overpass"/>
                <a:ea typeface="Overpass"/>
                <a:cs typeface="Overpass"/>
                <a:sym typeface="Overpass"/>
              </a:rPr>
              <a:t>BUSINESS</a:t>
            </a:r>
            <a:endParaRPr sz="1200" b="1">
              <a:solidFill>
                <a:srgbClr val="434343"/>
              </a:solidFill>
              <a:latin typeface="Overpass"/>
              <a:ea typeface="Overpass"/>
              <a:cs typeface="Overpass"/>
              <a:sym typeface="Overpass"/>
            </a:endParaRPr>
          </a:p>
          <a:p>
            <a:pPr marL="0" lvl="0" indent="0" algn="ctr" rtl="0">
              <a:spcBef>
                <a:spcPts val="0"/>
              </a:spcBef>
              <a:spcAft>
                <a:spcPts val="0"/>
              </a:spcAft>
              <a:buNone/>
            </a:pPr>
            <a:endParaRPr sz="1200">
              <a:solidFill>
                <a:srgbClr val="434343"/>
              </a:solidFill>
              <a:latin typeface="Overpass"/>
              <a:ea typeface="Overpass"/>
              <a:cs typeface="Overpass"/>
              <a:sym typeface="Overpass"/>
            </a:endParaRPr>
          </a:p>
        </p:txBody>
      </p:sp>
      <p:sp>
        <p:nvSpPr>
          <p:cNvPr id="589" name="Google Shape;589;p112"/>
          <p:cNvSpPr txBox="1"/>
          <p:nvPr/>
        </p:nvSpPr>
        <p:spPr>
          <a:xfrm>
            <a:off x="3963050" y="3711900"/>
            <a:ext cx="1272900" cy="543000"/>
          </a:xfrm>
          <a:prstGeom prst="rect">
            <a:avLst/>
          </a:prstGeom>
          <a:noFill/>
          <a:ln>
            <a:noFill/>
          </a:ln>
        </p:spPr>
        <p:txBody>
          <a:bodyPr spcFirstLastPara="1" wrap="square" lIns="45725" tIns="45725" rIns="45725" bIns="45725" anchor="t" anchorCtr="0">
            <a:noAutofit/>
          </a:bodyPr>
          <a:lstStyle/>
          <a:p>
            <a:pPr marL="0" lvl="0" indent="0" algn="ctr" rtl="0">
              <a:spcBef>
                <a:spcPts val="0"/>
              </a:spcBef>
              <a:spcAft>
                <a:spcPts val="0"/>
              </a:spcAft>
              <a:buNone/>
            </a:pPr>
            <a:r>
              <a:rPr lang="en" sz="1200" b="1">
                <a:solidFill>
                  <a:srgbClr val="434343"/>
                </a:solidFill>
                <a:latin typeface="Overpass"/>
                <a:ea typeface="Overpass"/>
                <a:cs typeface="Overpass"/>
                <a:sym typeface="Overpass"/>
              </a:rPr>
              <a:t>NETWORK</a:t>
            </a:r>
            <a:endParaRPr sz="1200">
              <a:solidFill>
                <a:srgbClr val="434343"/>
              </a:solidFill>
              <a:latin typeface="Overpass"/>
              <a:ea typeface="Overpass"/>
              <a:cs typeface="Overpass"/>
              <a:sym typeface="Overpass"/>
            </a:endParaRPr>
          </a:p>
        </p:txBody>
      </p:sp>
      <p:pic>
        <p:nvPicPr>
          <p:cNvPr id="590" name="Google Shape;590;p112"/>
          <p:cNvPicPr preferRelativeResize="0"/>
          <p:nvPr/>
        </p:nvPicPr>
        <p:blipFill rotWithShape="1">
          <a:blip r:embed="rId3">
            <a:alphaModFix/>
          </a:blip>
          <a:srcRect l="23675" r="22358"/>
          <a:stretch/>
        </p:blipFill>
        <p:spPr>
          <a:xfrm>
            <a:off x="981427" y="2557419"/>
            <a:ext cx="1127309" cy="893594"/>
          </a:xfrm>
          <a:prstGeom prst="rect">
            <a:avLst/>
          </a:prstGeom>
          <a:noFill/>
          <a:ln>
            <a:noFill/>
          </a:ln>
        </p:spPr>
      </p:pic>
      <p:pic>
        <p:nvPicPr>
          <p:cNvPr id="591" name="Google Shape;591;p112"/>
          <p:cNvPicPr preferRelativeResize="0"/>
          <p:nvPr/>
        </p:nvPicPr>
        <p:blipFill rotWithShape="1">
          <a:blip r:embed="rId3">
            <a:alphaModFix/>
          </a:blip>
          <a:srcRect l="23675" r="22358"/>
          <a:stretch/>
        </p:blipFill>
        <p:spPr>
          <a:xfrm>
            <a:off x="2477952" y="2557419"/>
            <a:ext cx="1127309" cy="893594"/>
          </a:xfrm>
          <a:prstGeom prst="rect">
            <a:avLst/>
          </a:prstGeom>
          <a:noFill/>
          <a:ln>
            <a:noFill/>
          </a:ln>
        </p:spPr>
      </p:pic>
      <p:pic>
        <p:nvPicPr>
          <p:cNvPr id="592" name="Google Shape;592;p112"/>
          <p:cNvPicPr preferRelativeResize="0"/>
          <p:nvPr/>
        </p:nvPicPr>
        <p:blipFill rotWithShape="1">
          <a:blip r:embed="rId3">
            <a:alphaModFix/>
          </a:blip>
          <a:srcRect l="23675" r="22358"/>
          <a:stretch/>
        </p:blipFill>
        <p:spPr>
          <a:xfrm>
            <a:off x="4035852" y="2557419"/>
            <a:ext cx="1127309" cy="893594"/>
          </a:xfrm>
          <a:prstGeom prst="rect">
            <a:avLst/>
          </a:prstGeom>
          <a:noFill/>
          <a:ln>
            <a:noFill/>
          </a:ln>
        </p:spPr>
      </p:pic>
      <p:pic>
        <p:nvPicPr>
          <p:cNvPr id="593" name="Google Shape;593;p112"/>
          <p:cNvPicPr preferRelativeResize="0"/>
          <p:nvPr/>
        </p:nvPicPr>
        <p:blipFill rotWithShape="1">
          <a:blip r:embed="rId3">
            <a:alphaModFix/>
          </a:blip>
          <a:srcRect l="23675" r="22358"/>
          <a:stretch/>
        </p:blipFill>
        <p:spPr>
          <a:xfrm>
            <a:off x="5560977" y="2557419"/>
            <a:ext cx="1127309" cy="893594"/>
          </a:xfrm>
          <a:prstGeom prst="rect">
            <a:avLst/>
          </a:prstGeom>
          <a:noFill/>
          <a:ln>
            <a:noFill/>
          </a:ln>
        </p:spPr>
      </p:pic>
      <p:cxnSp>
        <p:nvCxnSpPr>
          <p:cNvPr id="594" name="Google Shape;594;p112"/>
          <p:cNvCxnSpPr/>
          <p:nvPr/>
        </p:nvCxnSpPr>
        <p:spPr>
          <a:xfrm rot="10800000">
            <a:off x="985500" y="1928375"/>
            <a:ext cx="3218700" cy="0"/>
          </a:xfrm>
          <a:prstGeom prst="straightConnector1">
            <a:avLst/>
          </a:prstGeom>
          <a:noFill/>
          <a:ln w="28575" cap="flat" cmpd="sng">
            <a:solidFill>
              <a:srgbClr val="999999"/>
            </a:solidFill>
            <a:prstDash val="dash"/>
            <a:round/>
            <a:headEnd type="none" w="med" len="med"/>
            <a:tailEnd type="triangle" w="med" len="med"/>
          </a:ln>
        </p:spPr>
      </p:cxnSp>
      <p:pic>
        <p:nvPicPr>
          <p:cNvPr id="595" name="Google Shape;595;p112"/>
          <p:cNvPicPr preferRelativeResize="0"/>
          <p:nvPr/>
        </p:nvPicPr>
        <p:blipFill rotWithShape="1">
          <a:blip r:embed="rId3">
            <a:alphaModFix/>
          </a:blip>
          <a:srcRect l="23675" r="22358"/>
          <a:stretch/>
        </p:blipFill>
        <p:spPr>
          <a:xfrm>
            <a:off x="7103227" y="2557419"/>
            <a:ext cx="1127309" cy="893594"/>
          </a:xfrm>
          <a:prstGeom prst="rect">
            <a:avLst/>
          </a:prstGeom>
          <a:noFill/>
          <a:ln>
            <a:noFill/>
          </a:ln>
        </p:spPr>
      </p:pic>
      <p:cxnSp>
        <p:nvCxnSpPr>
          <p:cNvPr id="596" name="Google Shape;596;p112"/>
          <p:cNvCxnSpPr/>
          <p:nvPr/>
        </p:nvCxnSpPr>
        <p:spPr>
          <a:xfrm>
            <a:off x="4873525" y="1928375"/>
            <a:ext cx="3357000" cy="0"/>
          </a:xfrm>
          <a:prstGeom prst="straightConnector1">
            <a:avLst/>
          </a:prstGeom>
          <a:noFill/>
          <a:ln w="28575" cap="flat" cmpd="sng">
            <a:solidFill>
              <a:srgbClr val="999999"/>
            </a:solidFill>
            <a:prstDash val="dash"/>
            <a:round/>
            <a:headEnd type="none" w="med" len="med"/>
            <a:tailEnd type="triangle" w="med" len="med"/>
          </a:ln>
        </p:spPr>
      </p:cxnSp>
      <p:pic>
        <p:nvPicPr>
          <p:cNvPr id="597" name="Google Shape;597;p112"/>
          <p:cNvPicPr preferRelativeResize="0"/>
          <p:nvPr/>
        </p:nvPicPr>
        <p:blipFill>
          <a:blip r:embed="rId4">
            <a:alphaModFix/>
          </a:blip>
          <a:stretch>
            <a:fillRect/>
          </a:stretch>
        </p:blipFill>
        <p:spPr>
          <a:xfrm>
            <a:off x="4208919" y="1565575"/>
            <a:ext cx="659887" cy="659907"/>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6"/>
        <p:cNvGrpSpPr/>
        <p:nvPr/>
      </p:nvGrpSpPr>
      <p:grpSpPr>
        <a:xfrm>
          <a:off x="0" y="0"/>
          <a:ext cx="0" cy="0"/>
          <a:chOff x="0" y="0"/>
          <a:chExt cx="0" cy="0"/>
        </a:xfrm>
      </p:grpSpPr>
      <p:sp>
        <p:nvSpPr>
          <p:cNvPr id="1437" name="Google Shape;1437;p166"/>
          <p:cNvSpPr txBox="1"/>
          <p:nvPr/>
        </p:nvSpPr>
        <p:spPr>
          <a:xfrm>
            <a:off x="555950" y="1969650"/>
            <a:ext cx="8588100" cy="12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latin typeface="Overpass"/>
                <a:ea typeface="Overpass"/>
                <a:cs typeface="Overpass"/>
                <a:sym typeface="Overpass"/>
              </a:rPr>
              <a:t>USE CASE:</a:t>
            </a:r>
            <a:r>
              <a:rPr lang="en" sz="3000">
                <a:solidFill>
                  <a:srgbClr val="FFFFFF"/>
                </a:solidFill>
                <a:latin typeface="Overpass"/>
                <a:ea typeface="Overpass"/>
                <a:cs typeface="Overpass"/>
                <a:sym typeface="Overpass"/>
              </a:rPr>
              <a:t/>
            </a:r>
            <a:br>
              <a:rPr lang="en" sz="3000">
                <a:solidFill>
                  <a:srgbClr val="FFFFFF"/>
                </a:solidFill>
                <a:latin typeface="Overpass"/>
                <a:ea typeface="Overpass"/>
                <a:cs typeface="Overpass"/>
                <a:sym typeface="Overpass"/>
              </a:rPr>
            </a:br>
            <a:r>
              <a:rPr lang="en" sz="3000">
                <a:solidFill>
                  <a:srgbClr val="FFFFFF"/>
                </a:solidFill>
                <a:latin typeface="Overpass"/>
                <a:ea typeface="Overpass"/>
                <a:cs typeface="Overpass"/>
                <a:sym typeface="Overpass"/>
              </a:rPr>
              <a:t>CLOUD AUTOMATION</a:t>
            </a:r>
            <a:endParaRPr sz="3000">
              <a:solidFill>
                <a:srgbClr val="FFFFFF"/>
              </a:solidFill>
              <a:latin typeface="Overpass"/>
              <a:ea typeface="Overpass"/>
              <a:cs typeface="Overpass"/>
              <a:sym typeface="Overpass"/>
            </a:endParaRPr>
          </a:p>
        </p:txBody>
      </p:sp>
      <p:pic>
        <p:nvPicPr>
          <p:cNvPr id="1438" name="Google Shape;1438;p166"/>
          <p:cNvPicPr preferRelativeResize="0"/>
          <p:nvPr/>
        </p:nvPicPr>
        <p:blipFill>
          <a:blip r:embed="rId4">
            <a:alphaModFix/>
          </a:blip>
          <a:stretch>
            <a:fillRect/>
          </a:stretch>
        </p:blipFill>
        <p:spPr>
          <a:xfrm>
            <a:off x="555950" y="423925"/>
            <a:ext cx="2357950" cy="707400"/>
          </a:xfrm>
          <a:prstGeom prst="rect">
            <a:avLst/>
          </a:prstGeom>
          <a:noFill/>
          <a:ln>
            <a:noFill/>
          </a:ln>
        </p:spPr>
      </p:pic>
      <p:pic>
        <p:nvPicPr>
          <p:cNvPr id="1439" name="Google Shape;1439;p166"/>
          <p:cNvPicPr preferRelativeResize="0"/>
          <p:nvPr/>
        </p:nvPicPr>
        <p:blipFill>
          <a:blip r:embed="rId5">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67"/>
          <p:cNvSpPr txBox="1"/>
          <p:nvPr/>
        </p:nvSpPr>
        <p:spPr>
          <a:xfrm>
            <a:off x="0" y="787050"/>
            <a:ext cx="91440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3000"/>
              <a:buFont typeface="Open Sans"/>
              <a:buNone/>
            </a:pPr>
            <a:r>
              <a:rPr lang="en" sz="3000">
                <a:solidFill>
                  <a:srgbClr val="434343"/>
                </a:solidFill>
                <a:latin typeface="Overpass"/>
                <a:ea typeface="Overpass"/>
                <a:cs typeface="Overpass"/>
                <a:sym typeface="Overpass"/>
              </a:rPr>
              <a:t>CLOUD</a:t>
            </a:r>
            <a:r>
              <a:rPr lang="en" sz="3000" i="0" u="none" strike="noStrike" cap="none">
                <a:solidFill>
                  <a:srgbClr val="434343"/>
                </a:solidFill>
                <a:latin typeface="Overpass"/>
                <a:ea typeface="Overpass"/>
                <a:cs typeface="Overpass"/>
                <a:sym typeface="Overpass"/>
              </a:rPr>
              <a:t> AUTOMATION</a:t>
            </a:r>
            <a:endParaRPr sz="3000">
              <a:solidFill>
                <a:srgbClr val="434343"/>
              </a:solidFill>
              <a:latin typeface="Overpass"/>
              <a:ea typeface="Overpass"/>
              <a:cs typeface="Overpass"/>
              <a:sym typeface="Overpass"/>
            </a:endParaRPr>
          </a:p>
        </p:txBody>
      </p:sp>
      <p:sp>
        <p:nvSpPr>
          <p:cNvPr id="1445" name="Google Shape;1445;p167"/>
          <p:cNvSpPr txBox="1"/>
          <p:nvPr/>
        </p:nvSpPr>
        <p:spPr>
          <a:xfrm>
            <a:off x="-100" y="3783500"/>
            <a:ext cx="9144000" cy="714300"/>
          </a:xfrm>
          <a:prstGeom prst="rect">
            <a:avLst/>
          </a:prstGeom>
          <a:noFill/>
          <a:ln>
            <a:noFill/>
          </a:ln>
        </p:spPr>
        <p:txBody>
          <a:bodyPr spcFirstLastPara="1" wrap="square" lIns="91425" tIns="45700" rIns="91425" bIns="45700" anchor="t" anchorCtr="0">
            <a:noAutofit/>
          </a:bodyPr>
          <a:lstStyle/>
          <a:p>
            <a:pPr marL="0" marR="0" lvl="0" indent="0" algn="ctr" rtl="0">
              <a:lnSpc>
                <a:spcPct val="200000"/>
              </a:lnSpc>
              <a:spcBef>
                <a:spcPts val="0"/>
              </a:spcBef>
              <a:spcAft>
                <a:spcPts val="0"/>
              </a:spcAft>
              <a:buClr>
                <a:schemeClr val="lt1"/>
              </a:buClr>
              <a:buSzPts val="1400"/>
              <a:buFont typeface="Open Sans"/>
              <a:buNone/>
            </a:pPr>
            <a:r>
              <a:rPr lang="en" sz="1800">
                <a:solidFill>
                  <a:srgbClr val="1678C4"/>
                </a:solidFill>
                <a:uFill>
                  <a:noFill/>
                </a:uFill>
                <a:latin typeface="Overpass"/>
                <a:ea typeface="Overpass"/>
                <a:cs typeface="Overpass"/>
                <a:sym typeface="Overpass"/>
                <a:hlinkClick r:id="rId3"/>
              </a:rPr>
              <a:t>ansible.com/cloud</a:t>
            </a:r>
            <a:endParaRPr sz="1800">
              <a:solidFill>
                <a:srgbClr val="1678C4"/>
              </a:solidFill>
              <a:latin typeface="Overpass"/>
              <a:ea typeface="Overpass"/>
              <a:cs typeface="Overpass"/>
              <a:sym typeface="Overpass"/>
            </a:endParaRPr>
          </a:p>
        </p:txBody>
      </p:sp>
      <p:sp>
        <p:nvSpPr>
          <p:cNvPr id="1446" name="Google Shape;1446;p167"/>
          <p:cNvSpPr txBox="1"/>
          <p:nvPr/>
        </p:nvSpPr>
        <p:spPr>
          <a:xfrm>
            <a:off x="4801700" y="1706150"/>
            <a:ext cx="2184000" cy="18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CC0000"/>
                </a:solidFill>
                <a:latin typeface="Overpass"/>
                <a:ea typeface="Overpass"/>
                <a:cs typeface="Overpass"/>
                <a:sym typeface="Overpass"/>
              </a:rPr>
              <a:t>30+ </a:t>
            </a:r>
            <a:endParaRPr sz="4800" b="1">
              <a:solidFill>
                <a:srgbClr val="CC0000"/>
              </a:solidFill>
              <a:latin typeface="Overpass"/>
              <a:ea typeface="Overpass"/>
              <a:cs typeface="Overpass"/>
              <a:sym typeface="Overpass"/>
            </a:endParaRPr>
          </a:p>
          <a:p>
            <a:pPr marL="0" lvl="0" indent="0" algn="ctr" rtl="0">
              <a:spcBef>
                <a:spcPts val="0"/>
              </a:spcBef>
              <a:spcAft>
                <a:spcPts val="0"/>
              </a:spcAft>
              <a:buNone/>
            </a:pPr>
            <a:r>
              <a:rPr lang="en" sz="2000">
                <a:solidFill>
                  <a:srgbClr val="434343"/>
                </a:solidFill>
                <a:latin typeface="Overpass"/>
                <a:ea typeface="Overpass"/>
                <a:cs typeface="Overpass"/>
                <a:sym typeface="Overpass"/>
              </a:rPr>
              <a:t>Cloud Platforms</a:t>
            </a:r>
            <a:endParaRPr sz="2000">
              <a:solidFill>
                <a:srgbClr val="434343"/>
              </a:solidFill>
              <a:latin typeface="Overpass"/>
              <a:ea typeface="Overpass"/>
              <a:cs typeface="Overpass"/>
              <a:sym typeface="Overpass"/>
            </a:endParaRPr>
          </a:p>
        </p:txBody>
      </p:sp>
      <p:sp>
        <p:nvSpPr>
          <p:cNvPr id="1447" name="Google Shape;1447;p167"/>
          <p:cNvSpPr txBox="1"/>
          <p:nvPr/>
        </p:nvSpPr>
        <p:spPr>
          <a:xfrm>
            <a:off x="2158300" y="1706150"/>
            <a:ext cx="2077200" cy="19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CC0000"/>
                </a:solidFill>
                <a:latin typeface="Overpass"/>
                <a:ea typeface="Overpass"/>
                <a:cs typeface="Overpass"/>
                <a:sym typeface="Overpass"/>
              </a:rPr>
              <a:t>800+</a:t>
            </a:r>
            <a:r>
              <a:rPr lang="en" sz="4800" b="1">
                <a:solidFill>
                  <a:srgbClr val="FFFFFF"/>
                </a:solidFill>
                <a:latin typeface="Overpass"/>
                <a:ea typeface="Overpass"/>
                <a:cs typeface="Overpass"/>
                <a:sym typeface="Overpass"/>
              </a:rPr>
              <a:t> </a:t>
            </a:r>
            <a:endParaRPr sz="4800" b="1">
              <a:solidFill>
                <a:srgbClr val="FFFFFF"/>
              </a:solidFill>
              <a:latin typeface="Overpass"/>
              <a:ea typeface="Overpass"/>
              <a:cs typeface="Overpass"/>
              <a:sym typeface="Overpass"/>
            </a:endParaRPr>
          </a:p>
          <a:p>
            <a:pPr marL="0" lvl="0" indent="0" algn="ctr" rtl="0">
              <a:spcBef>
                <a:spcPts val="0"/>
              </a:spcBef>
              <a:spcAft>
                <a:spcPts val="0"/>
              </a:spcAft>
              <a:buNone/>
            </a:pPr>
            <a:r>
              <a:rPr lang="en" sz="2000">
                <a:solidFill>
                  <a:srgbClr val="434343"/>
                </a:solidFill>
                <a:latin typeface="Overpass"/>
                <a:ea typeface="Overpass"/>
                <a:cs typeface="Overpass"/>
                <a:sym typeface="Overpass"/>
              </a:rPr>
              <a:t>Cloud</a:t>
            </a:r>
            <a:br>
              <a:rPr lang="en" sz="2000">
                <a:solidFill>
                  <a:srgbClr val="434343"/>
                </a:solidFill>
                <a:latin typeface="Overpass"/>
                <a:ea typeface="Overpass"/>
                <a:cs typeface="Overpass"/>
                <a:sym typeface="Overpass"/>
              </a:rPr>
            </a:br>
            <a:r>
              <a:rPr lang="en" sz="2000">
                <a:solidFill>
                  <a:srgbClr val="434343"/>
                </a:solidFill>
                <a:latin typeface="Overpass"/>
                <a:ea typeface="Overpass"/>
                <a:cs typeface="Overpass"/>
                <a:sym typeface="Overpass"/>
              </a:rPr>
              <a:t> Modules</a:t>
            </a:r>
            <a:endParaRPr sz="2000">
              <a:solidFill>
                <a:srgbClr val="434343"/>
              </a:solidFill>
              <a:latin typeface="Overpass"/>
              <a:ea typeface="Overpass"/>
              <a:cs typeface="Overpass"/>
              <a:sym typeface="Overpass"/>
            </a:endParaRPr>
          </a:p>
        </p:txBody>
      </p:sp>
      <p:cxnSp>
        <p:nvCxnSpPr>
          <p:cNvPr id="1448" name="Google Shape;1448;p167"/>
          <p:cNvCxnSpPr/>
          <p:nvPr/>
        </p:nvCxnSpPr>
        <p:spPr>
          <a:xfrm>
            <a:off x="4441325" y="1758300"/>
            <a:ext cx="0" cy="1527600"/>
          </a:xfrm>
          <a:prstGeom prst="straightConnector1">
            <a:avLst/>
          </a:prstGeom>
          <a:noFill/>
          <a:ln w="9525" cap="flat" cmpd="sng">
            <a:solidFill>
              <a:srgbClr val="999999"/>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68"/>
          <p:cNvSpPr txBox="1"/>
          <p:nvPr/>
        </p:nvSpPr>
        <p:spPr>
          <a:xfrm>
            <a:off x="461950" y="544550"/>
            <a:ext cx="7693800" cy="4131300"/>
          </a:xfrm>
          <a:prstGeom prst="rect">
            <a:avLst/>
          </a:prstGeom>
          <a:solidFill>
            <a:srgbClr val="F0F0F1"/>
          </a:solidFill>
          <a:ln w="9525" cap="flat" cmpd="sng">
            <a:solidFill>
              <a:srgbClr val="90909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aws playbook</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b="1">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hosts</a:t>
            </a:r>
            <a:r>
              <a:rPr lang="en">
                <a:latin typeface="Courier New"/>
                <a:ea typeface="Courier New"/>
                <a:cs typeface="Courier New"/>
                <a:sym typeface="Courier New"/>
              </a:rPr>
              <a:t>: localhost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connection</a:t>
            </a:r>
            <a:r>
              <a:rPr lang="en">
                <a:latin typeface="Courier New"/>
                <a:ea typeface="Courier New"/>
                <a:cs typeface="Courier New"/>
                <a:sym typeface="Courier New"/>
              </a:rPr>
              <a:t>: local</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tasks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A30000"/>
                </a:solidFill>
                <a:latin typeface="Courier New"/>
                <a:ea typeface="Courier New"/>
                <a:cs typeface="Courier New"/>
                <a:sym typeface="Courier New"/>
              </a:rPr>
              <a:t>create AWS VPC ansible-vpc</a:t>
            </a:r>
            <a:endParaRPr b="1">
              <a:solidFill>
                <a:srgbClr val="A30000"/>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ec2_vpc_net</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"ansible-vpc"</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cidr_block</a:t>
            </a:r>
            <a:r>
              <a:rPr lang="en">
                <a:latin typeface="Courier New"/>
                <a:ea typeface="Courier New"/>
                <a:cs typeface="Courier New"/>
                <a:sym typeface="Courier New"/>
              </a:rPr>
              <a:t>: "192.168.0.0/24"</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tags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demo</a:t>
            </a:r>
            <a:r>
              <a:rPr lang="en">
                <a:latin typeface="Courier New"/>
                <a:ea typeface="Courier New"/>
                <a:cs typeface="Courier New"/>
                <a:sym typeface="Courier New"/>
              </a:rPr>
              <a:t>: the demo vpc</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register</a:t>
            </a:r>
            <a:r>
              <a:rPr lang="en">
                <a:latin typeface="Courier New"/>
                <a:ea typeface="Courier New"/>
                <a:cs typeface="Courier New"/>
                <a:sym typeface="Courier New"/>
              </a:rPr>
              <a:t>: create_vpc</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p:txBody>
      </p:sp>
      <p:sp>
        <p:nvSpPr>
          <p:cNvPr id="1454" name="Google Shape;1454;p168"/>
          <p:cNvSpPr txBox="1"/>
          <p:nvPr/>
        </p:nvSpPr>
        <p:spPr>
          <a:xfrm>
            <a:off x="349550" y="117650"/>
            <a:ext cx="4936200" cy="4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Overpass"/>
                <a:ea typeface="Overpass"/>
                <a:cs typeface="Overpass"/>
                <a:sym typeface="Overpass"/>
              </a:rPr>
              <a:t>PLAYBOOK EXAMPLE: </a:t>
            </a:r>
            <a:r>
              <a:rPr lang="en" sz="1800" b="1">
                <a:solidFill>
                  <a:srgbClr val="FFFFFF"/>
                </a:solidFill>
                <a:latin typeface="Overpass"/>
                <a:ea typeface="Overpass"/>
                <a:cs typeface="Overpass"/>
                <a:sym typeface="Overpass"/>
              </a:rPr>
              <a:t>AWS</a:t>
            </a:r>
            <a:endParaRPr sz="1800" b="1">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69"/>
          <p:cNvSpPr txBox="1"/>
          <p:nvPr/>
        </p:nvSpPr>
        <p:spPr>
          <a:xfrm>
            <a:off x="461950" y="544550"/>
            <a:ext cx="7693800" cy="4131300"/>
          </a:xfrm>
          <a:prstGeom prst="rect">
            <a:avLst/>
          </a:prstGeom>
          <a:solidFill>
            <a:srgbClr val="F0F0F1"/>
          </a:solidFill>
          <a:ln w="9525" cap="flat" cmpd="sng">
            <a:solidFill>
              <a:srgbClr val="90909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azure playbook</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b="1">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hosts</a:t>
            </a:r>
            <a:r>
              <a:rPr lang="en">
                <a:latin typeface="Courier New"/>
                <a:ea typeface="Courier New"/>
                <a:cs typeface="Courier New"/>
                <a:sym typeface="Courier New"/>
              </a:rPr>
              <a:t>: localhost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connection</a:t>
            </a:r>
            <a:r>
              <a:rPr lang="en">
                <a:latin typeface="Courier New"/>
                <a:ea typeface="Courier New"/>
                <a:cs typeface="Courier New"/>
                <a:sym typeface="Courier New"/>
              </a:rPr>
              <a:t>: local</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tasks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A30000"/>
                </a:solidFill>
                <a:latin typeface="Courier New"/>
                <a:ea typeface="Courier New"/>
                <a:cs typeface="Courier New"/>
                <a:sym typeface="Courier New"/>
              </a:rPr>
              <a:t>create virtual network</a:t>
            </a:r>
            <a:endParaRPr b="1">
              <a:solidFill>
                <a:srgbClr val="A30000"/>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azure_rm_virtualnetwork</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resource_group</a:t>
            </a:r>
            <a:r>
              <a:rPr lang="en">
                <a:latin typeface="Courier New"/>
                <a:ea typeface="Courier New"/>
                <a:cs typeface="Courier New"/>
                <a:sym typeface="Courier New"/>
              </a:rPr>
              <a:t>: myResourceGroup</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myVnet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address_prefixes</a:t>
            </a:r>
            <a:r>
              <a:rPr lang="en">
                <a:latin typeface="Courier New"/>
                <a:ea typeface="Courier New"/>
                <a:cs typeface="Courier New"/>
                <a:sym typeface="Courier New"/>
              </a:rPr>
              <a:t>: "10.0.0.0/16"</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p:txBody>
      </p:sp>
      <p:sp>
        <p:nvSpPr>
          <p:cNvPr id="1460" name="Google Shape;1460;p169"/>
          <p:cNvSpPr txBox="1"/>
          <p:nvPr/>
        </p:nvSpPr>
        <p:spPr>
          <a:xfrm>
            <a:off x="349550" y="117650"/>
            <a:ext cx="4936200" cy="4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Overpass"/>
                <a:ea typeface="Overpass"/>
                <a:cs typeface="Overpass"/>
                <a:sym typeface="Overpass"/>
              </a:rPr>
              <a:t>PLAYBOOK EXAMPLE: </a:t>
            </a:r>
            <a:r>
              <a:rPr lang="en" sz="1800" b="1">
                <a:solidFill>
                  <a:srgbClr val="FFFFFF"/>
                </a:solidFill>
                <a:latin typeface="Overpass"/>
                <a:ea typeface="Overpass"/>
                <a:cs typeface="Overpass"/>
                <a:sym typeface="Overpass"/>
              </a:rPr>
              <a:t>AZURE</a:t>
            </a:r>
            <a:endParaRPr sz="1800" b="1">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70"/>
          <p:cNvSpPr txBox="1"/>
          <p:nvPr/>
        </p:nvSpPr>
        <p:spPr>
          <a:xfrm>
            <a:off x="461950" y="544550"/>
            <a:ext cx="7693800" cy="4131300"/>
          </a:xfrm>
          <a:prstGeom prst="rect">
            <a:avLst/>
          </a:prstGeom>
          <a:solidFill>
            <a:srgbClr val="F0F0F1"/>
          </a:solidFill>
          <a:ln w="9525" cap="flat" cmpd="sng">
            <a:solidFill>
              <a:srgbClr val="90909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openstack playbook</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b="1">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hosts</a:t>
            </a:r>
            <a:r>
              <a:rPr lang="en">
                <a:latin typeface="Courier New"/>
                <a:ea typeface="Courier New"/>
                <a:cs typeface="Courier New"/>
                <a:sym typeface="Courier New"/>
              </a:rPr>
              <a:t>: localhost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connection</a:t>
            </a:r>
            <a:r>
              <a:rPr lang="en">
                <a:latin typeface="Courier New"/>
                <a:ea typeface="Courier New"/>
                <a:cs typeface="Courier New"/>
                <a:sym typeface="Courier New"/>
              </a:rPr>
              <a:t>: local</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tasks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A30000"/>
                </a:solidFill>
                <a:latin typeface="Courier New"/>
                <a:ea typeface="Courier New"/>
                <a:cs typeface="Courier New"/>
                <a:sym typeface="Courier New"/>
              </a:rPr>
              <a:t>launch an instance</a:t>
            </a:r>
            <a:endParaRPr b="1">
              <a:solidFill>
                <a:srgbClr val="A30000"/>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os_server</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vm1</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cloud</a:t>
            </a:r>
            <a:r>
              <a:rPr lang="en">
                <a:latin typeface="Courier New"/>
                <a:ea typeface="Courier New"/>
                <a:cs typeface="Courier New"/>
                <a:sym typeface="Courier New"/>
              </a:rPr>
              <a:t>: mordred</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region_name</a:t>
            </a:r>
            <a:r>
              <a:rPr lang="en">
                <a:latin typeface="Courier New"/>
                <a:ea typeface="Courier New"/>
                <a:cs typeface="Courier New"/>
                <a:sym typeface="Courier New"/>
              </a:rPr>
              <a:t>: ams01</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image</a:t>
            </a:r>
            <a:r>
              <a:rPr lang="en">
                <a:latin typeface="Courier New"/>
                <a:ea typeface="Courier New"/>
                <a:cs typeface="Courier New"/>
                <a:sym typeface="Courier New"/>
              </a:rPr>
              <a:t>: Red Hat Enterprise Linux 7.4</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flavor_ram</a:t>
            </a:r>
            <a:r>
              <a:rPr lang="en">
                <a:latin typeface="Courier New"/>
                <a:ea typeface="Courier New"/>
                <a:cs typeface="Courier New"/>
                <a:sym typeface="Courier New"/>
              </a:rPr>
              <a:t>: 4096</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p:txBody>
      </p:sp>
      <p:sp>
        <p:nvSpPr>
          <p:cNvPr id="1466" name="Google Shape;1466;p170"/>
          <p:cNvSpPr txBox="1"/>
          <p:nvPr/>
        </p:nvSpPr>
        <p:spPr>
          <a:xfrm>
            <a:off x="349550" y="117650"/>
            <a:ext cx="5464500" cy="4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Overpass"/>
                <a:ea typeface="Overpass"/>
                <a:cs typeface="Overpass"/>
                <a:sym typeface="Overpass"/>
              </a:rPr>
              <a:t>PLAYBOOK EXAMPLE: </a:t>
            </a:r>
            <a:r>
              <a:rPr lang="en" sz="1800" b="1">
                <a:solidFill>
                  <a:srgbClr val="FFFFFF"/>
                </a:solidFill>
                <a:latin typeface="Overpass"/>
                <a:ea typeface="Overpass"/>
                <a:cs typeface="Overpass"/>
                <a:sym typeface="Overpass"/>
              </a:rPr>
              <a:t>RED HAT OPENSTACK</a:t>
            </a:r>
            <a:endParaRPr sz="1800" b="1">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0"/>
        <p:cNvGrpSpPr/>
        <p:nvPr/>
      </p:nvGrpSpPr>
      <p:grpSpPr>
        <a:xfrm>
          <a:off x="0" y="0"/>
          <a:ext cx="0" cy="0"/>
          <a:chOff x="0" y="0"/>
          <a:chExt cx="0" cy="0"/>
        </a:xfrm>
      </p:grpSpPr>
      <p:sp>
        <p:nvSpPr>
          <p:cNvPr id="1471" name="Google Shape;1471;p171"/>
          <p:cNvSpPr txBox="1"/>
          <p:nvPr/>
        </p:nvSpPr>
        <p:spPr>
          <a:xfrm>
            <a:off x="555950" y="1969650"/>
            <a:ext cx="8588100" cy="12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latin typeface="Overpass"/>
                <a:ea typeface="Overpass"/>
                <a:cs typeface="Overpass"/>
                <a:sym typeface="Overpass"/>
              </a:rPr>
              <a:t>USE CASE:</a:t>
            </a:r>
            <a:r>
              <a:rPr lang="en" sz="3000">
                <a:solidFill>
                  <a:srgbClr val="FFFFFF"/>
                </a:solidFill>
                <a:latin typeface="Overpass"/>
                <a:ea typeface="Overpass"/>
                <a:cs typeface="Overpass"/>
                <a:sym typeface="Overpass"/>
              </a:rPr>
              <a:t/>
            </a:r>
            <a:br>
              <a:rPr lang="en" sz="3000">
                <a:solidFill>
                  <a:srgbClr val="FFFFFF"/>
                </a:solidFill>
                <a:latin typeface="Overpass"/>
                <a:ea typeface="Overpass"/>
                <a:cs typeface="Overpass"/>
                <a:sym typeface="Overpass"/>
              </a:rPr>
            </a:br>
            <a:r>
              <a:rPr lang="en" sz="3000">
                <a:solidFill>
                  <a:srgbClr val="FFFFFF"/>
                </a:solidFill>
                <a:latin typeface="Overpass"/>
                <a:ea typeface="Overpass"/>
                <a:cs typeface="Overpass"/>
                <a:sym typeface="Overpass"/>
              </a:rPr>
              <a:t>SECURITY AUTOMATION</a:t>
            </a:r>
            <a:endParaRPr sz="3000">
              <a:solidFill>
                <a:srgbClr val="FFFFFF"/>
              </a:solidFill>
              <a:latin typeface="Overpass"/>
              <a:ea typeface="Overpass"/>
              <a:cs typeface="Overpass"/>
              <a:sym typeface="Overpass"/>
            </a:endParaRPr>
          </a:p>
        </p:txBody>
      </p:sp>
      <p:pic>
        <p:nvPicPr>
          <p:cNvPr id="1472" name="Google Shape;1472;p171"/>
          <p:cNvPicPr preferRelativeResize="0"/>
          <p:nvPr/>
        </p:nvPicPr>
        <p:blipFill>
          <a:blip r:embed="rId4">
            <a:alphaModFix/>
          </a:blip>
          <a:stretch>
            <a:fillRect/>
          </a:stretch>
        </p:blipFill>
        <p:spPr>
          <a:xfrm>
            <a:off x="555950" y="423925"/>
            <a:ext cx="2357950" cy="707400"/>
          </a:xfrm>
          <a:prstGeom prst="rect">
            <a:avLst/>
          </a:prstGeom>
          <a:noFill/>
          <a:ln>
            <a:noFill/>
          </a:ln>
        </p:spPr>
      </p:pic>
      <p:pic>
        <p:nvPicPr>
          <p:cNvPr id="1473" name="Google Shape;1473;p171"/>
          <p:cNvPicPr preferRelativeResize="0"/>
          <p:nvPr/>
        </p:nvPicPr>
        <p:blipFill>
          <a:blip r:embed="rId5">
            <a:alphaModFix/>
          </a:blip>
          <a:stretch>
            <a:fillRect/>
          </a:stretch>
        </p:blipFill>
        <p:spPr>
          <a:xfrm>
            <a:off x="8347075" y="4832900"/>
            <a:ext cx="644701" cy="207075"/>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72"/>
          <p:cNvSpPr txBox="1">
            <a:spLocks noGrp="1"/>
          </p:cNvSpPr>
          <p:nvPr>
            <p:ph type="title"/>
          </p:nvPr>
        </p:nvSpPr>
        <p:spPr>
          <a:xfrm>
            <a:off x="826700" y="55930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CC0000"/>
                </a:solidFill>
              </a:rPr>
              <a:t>WHAT IS IT?</a:t>
            </a:r>
            <a:endParaRPr sz="3000">
              <a:solidFill>
                <a:srgbClr val="CC0000"/>
              </a:solidFill>
            </a:endParaRPr>
          </a:p>
        </p:txBody>
      </p:sp>
      <p:sp>
        <p:nvSpPr>
          <p:cNvPr id="1479" name="Google Shape;1479;p172"/>
          <p:cNvSpPr txBox="1">
            <a:spLocks noGrp="1"/>
          </p:cNvSpPr>
          <p:nvPr>
            <p:ph type="body" idx="4294967295"/>
          </p:nvPr>
        </p:nvSpPr>
        <p:spPr>
          <a:xfrm>
            <a:off x="1412550" y="1321125"/>
            <a:ext cx="6318900" cy="2644800"/>
          </a:xfrm>
          <a:prstGeom prst="rect">
            <a:avLst/>
          </a:prstGeom>
        </p:spPr>
        <p:txBody>
          <a:bodyPr spcFirstLastPara="1" wrap="square" lIns="91425" tIns="91425" rIns="91425" bIns="91425" anchor="t" anchorCtr="0">
            <a:noAutofit/>
          </a:bodyPr>
          <a:lstStyle/>
          <a:p>
            <a:pPr marL="0" lvl="0" indent="0" algn="ctr" rtl="0">
              <a:lnSpc>
                <a:spcPct val="115000"/>
              </a:lnSpc>
              <a:spcBef>
                <a:spcPts val="600"/>
              </a:spcBef>
              <a:spcAft>
                <a:spcPts val="0"/>
              </a:spcAft>
              <a:buNone/>
            </a:pPr>
            <a:r>
              <a:rPr lang="en"/>
              <a:t/>
            </a:r>
            <a:br>
              <a:rPr lang="en"/>
            </a:br>
            <a:r>
              <a:rPr lang="en"/>
              <a:t/>
            </a:r>
            <a:br>
              <a:rPr lang="en"/>
            </a:br>
            <a:r>
              <a:rPr lang="en" b="1"/>
              <a:t>Ansible Security Automation</a:t>
            </a:r>
            <a:r>
              <a:rPr lang="en"/>
              <a:t> is a supported set of Ansible modules, roles and playbooks designed to unify the security response to cyberattacks in a new way - by orchestrating the activity of multiple classes of security solutions that wouldn’t normally integrate with each other.</a:t>
            </a: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173"/>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CC0000"/>
                </a:solidFill>
              </a:rPr>
              <a:t>WHAT DOES IT DO?</a:t>
            </a:r>
            <a:endParaRPr sz="3000">
              <a:solidFill>
                <a:srgbClr val="CC0000"/>
              </a:solidFill>
            </a:endParaRPr>
          </a:p>
        </p:txBody>
      </p:sp>
      <p:sp>
        <p:nvSpPr>
          <p:cNvPr id="1485" name="Google Shape;1485;p173"/>
          <p:cNvSpPr txBox="1">
            <a:spLocks noGrp="1"/>
          </p:cNvSpPr>
          <p:nvPr>
            <p:ph type="body" idx="4294967295"/>
          </p:nvPr>
        </p:nvSpPr>
        <p:spPr>
          <a:xfrm>
            <a:off x="826700" y="863925"/>
            <a:ext cx="7490700" cy="264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200">
                <a:solidFill>
                  <a:srgbClr val="333333"/>
                </a:solidFill>
              </a:rPr>
              <a:t>Through Ansible Security Automation, IT organizations can address multiple popular use cases:</a:t>
            </a:r>
            <a:endParaRPr sz="1200">
              <a:solidFill>
                <a:srgbClr val="333333"/>
              </a:solidFill>
            </a:endParaRPr>
          </a:p>
          <a:p>
            <a:pPr marL="457200" lvl="0" indent="-304800" algn="l" rtl="0">
              <a:spcBef>
                <a:spcPts val="1200"/>
              </a:spcBef>
              <a:spcAft>
                <a:spcPts val="0"/>
              </a:spcAft>
              <a:buClr>
                <a:srgbClr val="333333"/>
              </a:buClr>
              <a:buSzPts val="1200"/>
              <a:buChar char="●"/>
            </a:pPr>
            <a:r>
              <a:rPr lang="en" sz="1200">
                <a:solidFill>
                  <a:srgbClr val="333333"/>
                </a:solidFill>
              </a:rPr>
              <a:t>For </a:t>
            </a:r>
            <a:r>
              <a:rPr lang="en" sz="1200" b="1">
                <a:solidFill>
                  <a:srgbClr val="333333"/>
                </a:solidFill>
              </a:rPr>
              <a:t>detection and triage of suspicious activities</a:t>
            </a:r>
            <a:r>
              <a:rPr lang="en" sz="1200">
                <a:solidFill>
                  <a:srgbClr val="333333"/>
                </a:solidFill>
              </a:rPr>
              <a:t>, for example, Ansible can automatically enable logging or increase the log verbosity across enterprise firewalls and IDS to enrich the alerts received by a SIEM for an easier triage.  </a:t>
            </a:r>
            <a:endParaRPr sz="1200">
              <a:solidFill>
                <a:srgbClr val="333333"/>
              </a:solidFill>
            </a:endParaRPr>
          </a:p>
          <a:p>
            <a:pPr marL="457200" lvl="0" indent="-304800" algn="l" rtl="0">
              <a:spcBef>
                <a:spcPts val="0"/>
              </a:spcBef>
              <a:spcAft>
                <a:spcPts val="0"/>
              </a:spcAft>
              <a:buClr>
                <a:srgbClr val="333333"/>
              </a:buClr>
              <a:buSzPts val="1200"/>
              <a:buChar char="●"/>
            </a:pPr>
            <a:r>
              <a:rPr lang="en" sz="1200">
                <a:solidFill>
                  <a:srgbClr val="333333"/>
                </a:solidFill>
              </a:rPr>
              <a:t>For </a:t>
            </a:r>
            <a:r>
              <a:rPr lang="en" sz="1200" b="1">
                <a:solidFill>
                  <a:srgbClr val="333333"/>
                </a:solidFill>
              </a:rPr>
              <a:t>threat hunting,</a:t>
            </a:r>
            <a:r>
              <a:rPr lang="en" sz="1200">
                <a:solidFill>
                  <a:srgbClr val="333333"/>
                </a:solidFill>
              </a:rPr>
              <a:t> for example, Ansible can automatically create new IDS rules to investigate the origin of a firewall rule violation, and whitelist those IP addresses recognized as non threats. </a:t>
            </a:r>
            <a:endParaRPr sz="1200">
              <a:solidFill>
                <a:srgbClr val="333333"/>
              </a:solidFill>
            </a:endParaRPr>
          </a:p>
          <a:p>
            <a:pPr marL="457200" lvl="0" indent="-304800" algn="l" rtl="0">
              <a:spcBef>
                <a:spcPts val="0"/>
              </a:spcBef>
              <a:spcAft>
                <a:spcPts val="0"/>
              </a:spcAft>
              <a:buClr>
                <a:srgbClr val="333333"/>
              </a:buClr>
              <a:buSzPts val="1200"/>
              <a:buChar char="●"/>
            </a:pPr>
            <a:r>
              <a:rPr lang="en" sz="1200">
                <a:solidFill>
                  <a:srgbClr val="333333"/>
                </a:solidFill>
              </a:rPr>
              <a:t>For </a:t>
            </a:r>
            <a:r>
              <a:rPr lang="en" sz="1200" b="1">
                <a:solidFill>
                  <a:srgbClr val="333333"/>
                </a:solidFill>
              </a:rPr>
              <a:t>incident response, </a:t>
            </a:r>
            <a:r>
              <a:rPr lang="en" sz="1200">
                <a:solidFill>
                  <a:srgbClr val="333333"/>
                </a:solidFill>
              </a:rPr>
              <a:t>for example, Ansible can automatically validate a threat by verifying an IDS rule, trigger a remediation from the SIEM solution, and create new enterprise firewall rules to blacklist the source of an attack.</a:t>
            </a:r>
            <a:endParaRPr sz="1200">
              <a:solidFill>
                <a:srgbClr val="333333"/>
              </a:solidFill>
            </a:endParaRPr>
          </a:p>
          <a:p>
            <a:pPr marL="0" lvl="0" indent="0" algn="l" rtl="0">
              <a:spcBef>
                <a:spcPts val="800"/>
              </a:spcBef>
              <a:spcAft>
                <a:spcPts val="0"/>
              </a:spcAft>
              <a:buNone/>
            </a:pPr>
            <a:r>
              <a:rPr lang="en" sz="1200">
                <a:solidFill>
                  <a:srgbClr val="333333"/>
                </a:solidFill>
              </a:rPr>
              <a:t/>
            </a:r>
            <a:br>
              <a:rPr lang="en" sz="1200">
                <a:solidFill>
                  <a:srgbClr val="333333"/>
                </a:solidFill>
              </a:rPr>
            </a:br>
            <a:r>
              <a:rPr lang="en" sz="1200">
                <a:solidFill>
                  <a:srgbClr val="333333"/>
                </a:solidFill>
              </a:rPr>
              <a:t>At launch, Red Hat's Ansible security automation platform provides support for:</a:t>
            </a:r>
            <a:endParaRPr sz="1200">
              <a:solidFill>
                <a:srgbClr val="333333"/>
              </a:solidFill>
            </a:endParaRPr>
          </a:p>
          <a:p>
            <a:pPr marL="457200" lvl="0" indent="-304800" algn="l" rtl="0">
              <a:spcBef>
                <a:spcPts val="800"/>
              </a:spcBef>
              <a:spcAft>
                <a:spcPts val="0"/>
              </a:spcAft>
              <a:buClr>
                <a:srgbClr val="333333"/>
              </a:buClr>
              <a:buSzPts val="1200"/>
              <a:buChar char="●"/>
            </a:pPr>
            <a:r>
              <a:rPr lang="en" sz="1200" b="1">
                <a:solidFill>
                  <a:srgbClr val="333333"/>
                </a:solidFill>
              </a:rPr>
              <a:t>Check Point </a:t>
            </a:r>
            <a:r>
              <a:rPr lang="en" sz="1200">
                <a:solidFill>
                  <a:srgbClr val="333333"/>
                </a:solidFill>
              </a:rPr>
              <a:t> – Next Generation Firewall (NGFW);</a:t>
            </a:r>
            <a:endParaRPr sz="1200">
              <a:solidFill>
                <a:srgbClr val="333333"/>
              </a:solidFill>
            </a:endParaRPr>
          </a:p>
          <a:p>
            <a:pPr marL="457200" lvl="0" indent="-304800" algn="l" rtl="0">
              <a:spcBef>
                <a:spcPts val="0"/>
              </a:spcBef>
              <a:spcAft>
                <a:spcPts val="0"/>
              </a:spcAft>
              <a:buClr>
                <a:srgbClr val="333333"/>
              </a:buClr>
              <a:buSzPts val="1200"/>
              <a:buChar char="●"/>
            </a:pPr>
            <a:r>
              <a:rPr lang="en" sz="1200" b="1">
                <a:solidFill>
                  <a:srgbClr val="333333"/>
                </a:solidFill>
              </a:rPr>
              <a:t>Splunk</a:t>
            </a:r>
            <a:r>
              <a:rPr lang="en" sz="1200">
                <a:solidFill>
                  <a:srgbClr val="333333"/>
                </a:solidFill>
              </a:rPr>
              <a:t> – Splunk Security Enterprise (SE);</a:t>
            </a:r>
            <a:endParaRPr sz="1200">
              <a:solidFill>
                <a:srgbClr val="333333"/>
              </a:solidFill>
            </a:endParaRPr>
          </a:p>
          <a:p>
            <a:pPr marL="457200" lvl="0" indent="-304800" algn="l" rtl="0">
              <a:spcBef>
                <a:spcPts val="0"/>
              </a:spcBef>
              <a:spcAft>
                <a:spcPts val="0"/>
              </a:spcAft>
              <a:buClr>
                <a:srgbClr val="333333"/>
              </a:buClr>
              <a:buSzPts val="1200"/>
              <a:buChar char="●"/>
            </a:pPr>
            <a:r>
              <a:rPr lang="en" sz="1200" b="1">
                <a:solidFill>
                  <a:srgbClr val="333333"/>
                </a:solidFill>
              </a:rPr>
              <a:t>Snort</a:t>
            </a:r>
            <a:r>
              <a:rPr lang="en" sz="1200">
                <a:solidFill>
                  <a:srgbClr val="333333"/>
                </a:solidFill>
              </a:rPr>
              <a:t> </a:t>
            </a:r>
            <a:endParaRPr sz="1200">
              <a:solidFill>
                <a:srgbClr val="333333"/>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74"/>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CC0000"/>
                </a:solidFill>
              </a:rPr>
              <a:t>WHO IS IT FOR?</a:t>
            </a:r>
            <a:endParaRPr sz="3000">
              <a:solidFill>
                <a:srgbClr val="CC0000"/>
              </a:solidFill>
            </a:endParaRPr>
          </a:p>
        </p:txBody>
      </p:sp>
      <p:sp>
        <p:nvSpPr>
          <p:cNvPr id="1491" name="Google Shape;1491;p174"/>
          <p:cNvSpPr txBox="1">
            <a:spLocks noGrp="1"/>
          </p:cNvSpPr>
          <p:nvPr>
            <p:ph type="body" idx="4294967295"/>
          </p:nvPr>
        </p:nvSpPr>
        <p:spPr>
          <a:xfrm>
            <a:off x="1283900" y="1016325"/>
            <a:ext cx="6494100" cy="3208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200">
                <a:solidFill>
                  <a:srgbClr val="333333"/>
                </a:solidFill>
              </a:rPr>
              <a:t>Ansible Security Automation extends the Ansible agentless, modular and easy to use enterprise automation platform to support the following industry constituencies:</a:t>
            </a:r>
            <a:endParaRPr sz="1200">
              <a:solidFill>
                <a:srgbClr val="333333"/>
              </a:solidFill>
            </a:endParaRPr>
          </a:p>
          <a:p>
            <a:pPr marL="457200" lvl="0" indent="-304800" algn="l" rtl="0">
              <a:spcBef>
                <a:spcPts val="1200"/>
              </a:spcBef>
              <a:spcAft>
                <a:spcPts val="0"/>
              </a:spcAft>
              <a:buClr>
                <a:srgbClr val="333333"/>
              </a:buClr>
              <a:buSzPts val="1200"/>
              <a:buChar char="●"/>
            </a:pPr>
            <a:r>
              <a:rPr lang="en" sz="1200" b="1">
                <a:solidFill>
                  <a:srgbClr val="333333"/>
                </a:solidFill>
              </a:rPr>
              <a:t>End-user organizations’ security teams</a:t>
            </a:r>
            <a:r>
              <a:rPr lang="en" sz="1200">
                <a:solidFill>
                  <a:srgbClr val="333333"/>
                </a:solidFill>
              </a:rPr>
              <a:t> in charge of Security Operations Centres (SOCs)</a:t>
            </a:r>
            <a:br>
              <a:rPr lang="en" sz="1200">
                <a:solidFill>
                  <a:srgbClr val="333333"/>
                </a:solidFill>
              </a:rPr>
            </a:br>
            <a:endParaRPr sz="1200">
              <a:solidFill>
                <a:srgbClr val="333333"/>
              </a:solidFill>
            </a:endParaRPr>
          </a:p>
          <a:p>
            <a:pPr marL="457200" lvl="0" indent="-304800" algn="l" rtl="0">
              <a:spcBef>
                <a:spcPts val="0"/>
              </a:spcBef>
              <a:spcAft>
                <a:spcPts val="0"/>
              </a:spcAft>
              <a:buClr>
                <a:srgbClr val="333333"/>
              </a:buClr>
              <a:buSzPts val="1200"/>
              <a:buChar char="●"/>
            </a:pPr>
            <a:r>
              <a:rPr lang="en" sz="1200" b="1">
                <a:solidFill>
                  <a:srgbClr val="333333"/>
                </a:solidFill>
              </a:rPr>
              <a:t>Managed security service providers (MSSPs)</a:t>
            </a:r>
            <a:r>
              <a:rPr lang="en" sz="1200">
                <a:solidFill>
                  <a:srgbClr val="333333"/>
                </a:solidFill>
              </a:rPr>
              <a:t> responsible for the governance of thousands of enterprise security solutions across their whole customer base</a:t>
            </a:r>
            <a:br>
              <a:rPr lang="en" sz="1200">
                <a:solidFill>
                  <a:srgbClr val="333333"/>
                </a:solidFill>
              </a:rPr>
            </a:br>
            <a:endParaRPr sz="1200">
              <a:solidFill>
                <a:srgbClr val="333333"/>
              </a:solidFill>
            </a:endParaRPr>
          </a:p>
          <a:p>
            <a:pPr marL="457200" lvl="0" indent="-304800" algn="l" rtl="0">
              <a:spcBef>
                <a:spcPts val="0"/>
              </a:spcBef>
              <a:spcAft>
                <a:spcPts val="0"/>
              </a:spcAft>
              <a:buClr>
                <a:srgbClr val="333333"/>
              </a:buClr>
              <a:buSzPts val="1200"/>
              <a:buChar char="●"/>
            </a:pPr>
            <a:r>
              <a:rPr lang="en" sz="1200" b="1">
                <a:solidFill>
                  <a:srgbClr val="333333"/>
                </a:solidFill>
              </a:rPr>
              <a:t>Security ISVs</a:t>
            </a:r>
            <a:r>
              <a:rPr lang="en" sz="1200">
                <a:solidFill>
                  <a:srgbClr val="333333"/>
                </a:solidFill>
              </a:rPr>
              <a:t> offering security orchestration and automation (SOAR) solutions currently using custom-made automation frameworks</a:t>
            </a:r>
            <a:endParaRPr sz="1200">
              <a:solidFill>
                <a:srgbClr val="333333"/>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175"/>
          <p:cNvSpPr txBox="1"/>
          <p:nvPr/>
        </p:nvSpPr>
        <p:spPr>
          <a:xfrm>
            <a:off x="461950" y="544550"/>
            <a:ext cx="7693800" cy="4359600"/>
          </a:xfrm>
          <a:prstGeom prst="rect">
            <a:avLst/>
          </a:prstGeom>
          <a:solidFill>
            <a:srgbClr val="F0F0F1"/>
          </a:solidFill>
          <a:ln w="9525" cap="flat" cmpd="sng">
            <a:solidFill>
              <a:srgbClr val="90909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checkpoint playbook</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b="1">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hosts</a:t>
            </a:r>
            <a:r>
              <a:rPr lang="en">
                <a:latin typeface="Courier New"/>
                <a:ea typeface="Courier New"/>
                <a:cs typeface="Courier New"/>
                <a:sym typeface="Courier New"/>
              </a:rPr>
              <a:t>: checkpoint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connection</a:t>
            </a:r>
            <a:r>
              <a:rPr lang="en">
                <a:latin typeface="Courier New"/>
                <a:ea typeface="Courier New"/>
                <a:cs typeface="Courier New"/>
                <a:sym typeface="Courier New"/>
              </a:rPr>
              <a:t>: httpapi</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tasks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A30000"/>
                </a:solidFill>
                <a:latin typeface="Courier New"/>
                <a:ea typeface="Courier New"/>
                <a:cs typeface="Courier New"/>
                <a:sym typeface="Courier New"/>
              </a:rPr>
              <a:t>create access rule</a:t>
            </a:r>
            <a:endParaRPr b="1">
              <a:solidFill>
                <a:srgbClr val="A30000"/>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checkpoint_access_rule</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layer</a:t>
            </a:r>
            <a:r>
              <a:rPr lang="en">
                <a:latin typeface="Courier New"/>
                <a:ea typeface="Courier New"/>
                <a:cs typeface="Courier New"/>
                <a:sym typeface="Courier New"/>
              </a:rPr>
              <a:t>: Network</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"Drop attacker"</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position</a:t>
            </a:r>
            <a:r>
              <a:rPr lang="en">
                <a:latin typeface="Courier New"/>
                <a:ea typeface="Courier New"/>
                <a:cs typeface="Courier New"/>
                <a:sym typeface="Courier New"/>
              </a:rPr>
              <a:t>: top</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source</a:t>
            </a:r>
            <a:r>
              <a:rPr lang="en">
                <a:latin typeface="Courier New"/>
                <a:ea typeface="Courier New"/>
                <a:cs typeface="Courier New"/>
                <a:sym typeface="Courier New"/>
              </a:rPr>
              <a:t>: attacker</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destination</a:t>
            </a:r>
            <a:r>
              <a:rPr lang="en">
                <a:latin typeface="Courier New"/>
                <a:ea typeface="Courier New"/>
                <a:cs typeface="Courier New"/>
                <a:sym typeface="Courier New"/>
              </a:rPr>
              <a:t>: Any</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action</a:t>
            </a:r>
            <a:r>
              <a:rPr lang="en">
                <a:latin typeface="Courier New"/>
                <a:ea typeface="Courier New"/>
                <a:cs typeface="Courier New"/>
                <a:sym typeface="Courier New"/>
              </a:rPr>
              <a:t>: Drop</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p:txBody>
      </p:sp>
      <p:sp>
        <p:nvSpPr>
          <p:cNvPr id="1497" name="Google Shape;1497;p175"/>
          <p:cNvSpPr txBox="1"/>
          <p:nvPr/>
        </p:nvSpPr>
        <p:spPr>
          <a:xfrm>
            <a:off x="349550" y="117650"/>
            <a:ext cx="815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verpass"/>
                <a:ea typeface="Overpass"/>
                <a:cs typeface="Overpass"/>
                <a:sym typeface="Overpass"/>
              </a:rPr>
              <a:t>AUTOMATION FOR EVERYONE: </a:t>
            </a:r>
            <a:r>
              <a:rPr lang="en" sz="1800" b="1">
                <a:solidFill>
                  <a:schemeClr val="lt1"/>
                </a:solidFill>
                <a:latin typeface="Overpass"/>
                <a:ea typeface="Overpass"/>
                <a:cs typeface="Overpass"/>
                <a:sym typeface="Overpass"/>
              </a:rPr>
              <a:t>SECURITY OPERATIONS</a:t>
            </a:r>
            <a:endParaRPr sz="1800" b="1">
              <a:solidFill>
                <a:schemeClr val="lt1"/>
              </a:solidFill>
              <a:latin typeface="Overpass"/>
              <a:ea typeface="Overpass"/>
              <a:cs typeface="Overpass"/>
              <a:sym typeface="Overpass"/>
            </a:endParaRPr>
          </a:p>
          <a:p>
            <a:pPr marL="0" lvl="0" indent="0" algn="l" rtl="0">
              <a:spcBef>
                <a:spcPts val="0"/>
              </a:spcBef>
              <a:spcAft>
                <a:spcPts val="0"/>
              </a:spcAft>
              <a:buNone/>
            </a:pPr>
            <a:endParaRPr sz="1800">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13"/>
          <p:cNvSpPr txBox="1"/>
          <p:nvPr/>
        </p:nvSpPr>
        <p:spPr>
          <a:xfrm>
            <a:off x="-50" y="355550"/>
            <a:ext cx="9144000" cy="619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800">
                <a:solidFill>
                  <a:srgbClr val="CC0000"/>
                </a:solidFill>
                <a:latin typeface="Overpass"/>
                <a:ea typeface="Overpass"/>
                <a:cs typeface="Overpass"/>
                <a:sym typeface="Overpass"/>
              </a:rPr>
              <a:t>WHAT CAN I DO USING ANSIBLE?</a:t>
            </a:r>
            <a:endParaRPr sz="2800">
              <a:solidFill>
                <a:srgbClr val="CC0000"/>
              </a:solidFill>
              <a:latin typeface="Overpass"/>
              <a:ea typeface="Overpass"/>
              <a:cs typeface="Overpass"/>
              <a:sym typeface="Overpass"/>
            </a:endParaRPr>
          </a:p>
        </p:txBody>
      </p:sp>
      <p:sp>
        <p:nvSpPr>
          <p:cNvPr id="603" name="Google Shape;603;p113"/>
          <p:cNvSpPr txBox="1"/>
          <p:nvPr/>
        </p:nvSpPr>
        <p:spPr>
          <a:xfrm>
            <a:off x="-50" y="1021525"/>
            <a:ext cx="9144000" cy="3696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a:solidFill>
                  <a:srgbClr val="666666"/>
                </a:solidFill>
                <a:latin typeface="Overpass"/>
                <a:ea typeface="Overpass"/>
                <a:cs typeface="Overpass"/>
                <a:sym typeface="Overpass"/>
              </a:rPr>
              <a:t>Automate the deployment and management of your entire IT footprint. </a:t>
            </a:r>
            <a:br>
              <a:rPr lang="en">
                <a:solidFill>
                  <a:srgbClr val="666666"/>
                </a:solidFill>
                <a:latin typeface="Overpass"/>
                <a:ea typeface="Overpass"/>
                <a:cs typeface="Overpass"/>
                <a:sym typeface="Overpass"/>
              </a:rPr>
            </a:br>
            <a:endParaRPr sz="1100">
              <a:solidFill>
                <a:srgbClr val="666666"/>
              </a:solidFill>
              <a:latin typeface="Overpass"/>
              <a:ea typeface="Overpass"/>
              <a:cs typeface="Overpass"/>
              <a:sym typeface="Overpass"/>
            </a:endParaRPr>
          </a:p>
        </p:txBody>
      </p:sp>
      <p:sp>
        <p:nvSpPr>
          <p:cNvPr id="604" name="Google Shape;604;p113"/>
          <p:cNvSpPr/>
          <p:nvPr/>
        </p:nvSpPr>
        <p:spPr>
          <a:xfrm>
            <a:off x="959150" y="1944275"/>
            <a:ext cx="1095300" cy="569700"/>
          </a:xfrm>
          <a:prstGeom prst="rect">
            <a:avLst/>
          </a:prstGeom>
          <a:solidFill>
            <a:srgbClr val="5458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3F3F3"/>
                </a:solidFill>
                <a:latin typeface="Overpass"/>
                <a:ea typeface="Overpass"/>
                <a:cs typeface="Overpass"/>
                <a:sym typeface="Overpass"/>
              </a:rPr>
              <a:t>Orchestration</a:t>
            </a:r>
            <a:endParaRPr sz="900">
              <a:solidFill>
                <a:srgbClr val="F3F3F3"/>
              </a:solidFill>
              <a:latin typeface="Overpass"/>
              <a:ea typeface="Overpass"/>
              <a:cs typeface="Overpass"/>
              <a:sym typeface="Overpass"/>
            </a:endParaRPr>
          </a:p>
        </p:txBody>
      </p:sp>
      <p:sp>
        <p:nvSpPr>
          <p:cNvPr id="605" name="Google Shape;605;p113"/>
          <p:cNvSpPr txBox="1"/>
          <p:nvPr/>
        </p:nvSpPr>
        <p:spPr>
          <a:xfrm>
            <a:off x="959150" y="1611575"/>
            <a:ext cx="7132200" cy="3327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a:solidFill>
                  <a:srgbClr val="666666"/>
                </a:solidFill>
                <a:latin typeface="Overpass"/>
                <a:ea typeface="Overpass"/>
                <a:cs typeface="Overpass"/>
                <a:sym typeface="Overpass"/>
              </a:rPr>
              <a:t>Do this...</a:t>
            </a:r>
            <a:r>
              <a:rPr lang="en" b="1">
                <a:solidFill>
                  <a:srgbClr val="666666"/>
                </a:solidFill>
                <a:latin typeface="Overpass"/>
                <a:ea typeface="Overpass"/>
                <a:cs typeface="Overpass"/>
                <a:sym typeface="Overpass"/>
              </a:rPr>
              <a:t/>
            </a:r>
            <a:br>
              <a:rPr lang="en" b="1">
                <a:solidFill>
                  <a:srgbClr val="666666"/>
                </a:solidFill>
                <a:latin typeface="Overpass"/>
                <a:ea typeface="Overpass"/>
                <a:cs typeface="Overpass"/>
                <a:sym typeface="Overpass"/>
              </a:rPr>
            </a:br>
            <a:endParaRPr sz="1100" b="1">
              <a:solidFill>
                <a:srgbClr val="666666"/>
              </a:solidFill>
              <a:latin typeface="Overpass"/>
              <a:ea typeface="Overpass"/>
              <a:cs typeface="Overpass"/>
              <a:sym typeface="Overpass"/>
            </a:endParaRPr>
          </a:p>
        </p:txBody>
      </p:sp>
      <p:sp>
        <p:nvSpPr>
          <p:cNvPr id="606" name="Google Shape;606;p113"/>
          <p:cNvSpPr/>
          <p:nvPr/>
        </p:nvSpPr>
        <p:spPr>
          <a:xfrm>
            <a:off x="959150" y="3087275"/>
            <a:ext cx="1318200" cy="569700"/>
          </a:xfrm>
          <a:prstGeom prst="rect">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rgbClr val="434343"/>
                </a:solidFill>
                <a:latin typeface="Overpass"/>
                <a:ea typeface="Overpass"/>
                <a:cs typeface="Overpass"/>
                <a:sym typeface="Overpass"/>
              </a:rPr>
              <a:t>Firewalls</a:t>
            </a:r>
            <a:endParaRPr sz="900">
              <a:solidFill>
                <a:srgbClr val="434343"/>
              </a:solidFill>
              <a:latin typeface="Overpass"/>
              <a:ea typeface="Overpass"/>
              <a:cs typeface="Overpass"/>
              <a:sym typeface="Overpass"/>
            </a:endParaRPr>
          </a:p>
        </p:txBody>
      </p:sp>
      <p:sp>
        <p:nvSpPr>
          <p:cNvPr id="607" name="Google Shape;607;p113"/>
          <p:cNvSpPr/>
          <p:nvPr/>
        </p:nvSpPr>
        <p:spPr>
          <a:xfrm>
            <a:off x="2178350" y="1944275"/>
            <a:ext cx="1095300" cy="569700"/>
          </a:xfrm>
          <a:prstGeom prst="rect">
            <a:avLst/>
          </a:prstGeom>
          <a:solidFill>
            <a:srgbClr val="5458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3F3F3"/>
                </a:solidFill>
                <a:latin typeface="Overpass"/>
                <a:ea typeface="Overpass"/>
                <a:cs typeface="Overpass"/>
                <a:sym typeface="Overpass"/>
              </a:rPr>
              <a:t>Configuration Management</a:t>
            </a:r>
            <a:endParaRPr sz="900">
              <a:solidFill>
                <a:srgbClr val="F3F3F3"/>
              </a:solidFill>
              <a:latin typeface="Overpass"/>
              <a:ea typeface="Overpass"/>
              <a:cs typeface="Overpass"/>
              <a:sym typeface="Overpass"/>
            </a:endParaRPr>
          </a:p>
        </p:txBody>
      </p:sp>
      <p:sp>
        <p:nvSpPr>
          <p:cNvPr id="608" name="Google Shape;608;p113"/>
          <p:cNvSpPr/>
          <p:nvPr/>
        </p:nvSpPr>
        <p:spPr>
          <a:xfrm>
            <a:off x="3367950" y="1944275"/>
            <a:ext cx="1095300" cy="569700"/>
          </a:xfrm>
          <a:prstGeom prst="rect">
            <a:avLst/>
          </a:prstGeom>
          <a:solidFill>
            <a:srgbClr val="5458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3F3F3"/>
                </a:solidFill>
                <a:latin typeface="Overpass"/>
                <a:ea typeface="Overpass"/>
                <a:cs typeface="Overpass"/>
                <a:sym typeface="Overpass"/>
              </a:rPr>
              <a:t>Application Deployment</a:t>
            </a:r>
            <a:endParaRPr sz="900">
              <a:solidFill>
                <a:srgbClr val="F3F3F3"/>
              </a:solidFill>
              <a:latin typeface="Overpass"/>
              <a:ea typeface="Overpass"/>
              <a:cs typeface="Overpass"/>
              <a:sym typeface="Overpass"/>
            </a:endParaRPr>
          </a:p>
        </p:txBody>
      </p:sp>
      <p:sp>
        <p:nvSpPr>
          <p:cNvPr id="609" name="Google Shape;609;p113"/>
          <p:cNvSpPr/>
          <p:nvPr/>
        </p:nvSpPr>
        <p:spPr>
          <a:xfrm>
            <a:off x="4587150" y="1944275"/>
            <a:ext cx="1095300" cy="569700"/>
          </a:xfrm>
          <a:prstGeom prst="rect">
            <a:avLst/>
          </a:prstGeom>
          <a:solidFill>
            <a:srgbClr val="5458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3F3F3"/>
                </a:solidFill>
                <a:latin typeface="Overpass"/>
                <a:ea typeface="Overpass"/>
                <a:cs typeface="Overpass"/>
                <a:sym typeface="Overpass"/>
              </a:rPr>
              <a:t>Provisioning</a:t>
            </a:r>
            <a:endParaRPr sz="900">
              <a:solidFill>
                <a:srgbClr val="F3F3F3"/>
              </a:solidFill>
              <a:latin typeface="Overpass"/>
              <a:ea typeface="Overpass"/>
              <a:cs typeface="Overpass"/>
              <a:sym typeface="Overpass"/>
            </a:endParaRPr>
          </a:p>
        </p:txBody>
      </p:sp>
      <p:sp>
        <p:nvSpPr>
          <p:cNvPr id="610" name="Google Shape;610;p113"/>
          <p:cNvSpPr/>
          <p:nvPr/>
        </p:nvSpPr>
        <p:spPr>
          <a:xfrm>
            <a:off x="5776750" y="1944275"/>
            <a:ext cx="1095300" cy="569700"/>
          </a:xfrm>
          <a:prstGeom prst="rect">
            <a:avLst/>
          </a:prstGeom>
          <a:solidFill>
            <a:srgbClr val="5458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3F3F3"/>
                </a:solidFill>
                <a:latin typeface="Overpass"/>
                <a:ea typeface="Overpass"/>
                <a:cs typeface="Overpass"/>
                <a:sym typeface="Overpass"/>
              </a:rPr>
              <a:t>Continuous Delivery</a:t>
            </a:r>
            <a:endParaRPr sz="900">
              <a:solidFill>
                <a:srgbClr val="F3F3F3"/>
              </a:solidFill>
              <a:latin typeface="Overpass"/>
              <a:ea typeface="Overpass"/>
              <a:cs typeface="Overpass"/>
              <a:sym typeface="Overpass"/>
            </a:endParaRPr>
          </a:p>
        </p:txBody>
      </p:sp>
      <p:sp>
        <p:nvSpPr>
          <p:cNvPr id="611" name="Google Shape;611;p113"/>
          <p:cNvSpPr/>
          <p:nvPr/>
        </p:nvSpPr>
        <p:spPr>
          <a:xfrm>
            <a:off x="6995950" y="1944275"/>
            <a:ext cx="1095300" cy="569700"/>
          </a:xfrm>
          <a:prstGeom prst="rect">
            <a:avLst/>
          </a:prstGeom>
          <a:solidFill>
            <a:srgbClr val="5458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3F3F3"/>
                </a:solidFill>
                <a:latin typeface="Overpass"/>
                <a:ea typeface="Overpass"/>
                <a:cs typeface="Overpass"/>
                <a:sym typeface="Overpass"/>
              </a:rPr>
              <a:t>Security and Compliance</a:t>
            </a:r>
            <a:endParaRPr sz="900">
              <a:solidFill>
                <a:srgbClr val="F3F3F3"/>
              </a:solidFill>
              <a:latin typeface="Overpass"/>
              <a:ea typeface="Overpass"/>
              <a:cs typeface="Overpass"/>
              <a:sym typeface="Overpass"/>
            </a:endParaRPr>
          </a:p>
        </p:txBody>
      </p:sp>
      <p:sp>
        <p:nvSpPr>
          <p:cNvPr id="612" name="Google Shape;612;p113"/>
          <p:cNvSpPr txBox="1"/>
          <p:nvPr/>
        </p:nvSpPr>
        <p:spPr>
          <a:xfrm>
            <a:off x="959150" y="2754575"/>
            <a:ext cx="7132200" cy="3327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1">
                <a:solidFill>
                  <a:srgbClr val="666666"/>
                </a:solidFill>
                <a:latin typeface="Overpass"/>
                <a:ea typeface="Overpass"/>
                <a:cs typeface="Overpass"/>
                <a:sym typeface="Overpass"/>
              </a:rPr>
              <a:t>On these...</a:t>
            </a:r>
            <a:r>
              <a:rPr lang="en" b="1">
                <a:solidFill>
                  <a:srgbClr val="666666"/>
                </a:solidFill>
                <a:latin typeface="Overpass"/>
                <a:ea typeface="Overpass"/>
                <a:cs typeface="Overpass"/>
                <a:sym typeface="Overpass"/>
              </a:rPr>
              <a:t/>
            </a:r>
            <a:br>
              <a:rPr lang="en" b="1">
                <a:solidFill>
                  <a:srgbClr val="666666"/>
                </a:solidFill>
                <a:latin typeface="Overpass"/>
                <a:ea typeface="Overpass"/>
                <a:cs typeface="Overpass"/>
                <a:sym typeface="Overpass"/>
              </a:rPr>
            </a:br>
            <a:endParaRPr sz="1100" b="1">
              <a:solidFill>
                <a:srgbClr val="666666"/>
              </a:solidFill>
              <a:latin typeface="Overpass"/>
              <a:ea typeface="Overpass"/>
              <a:cs typeface="Overpass"/>
              <a:sym typeface="Overpass"/>
            </a:endParaRPr>
          </a:p>
        </p:txBody>
      </p:sp>
      <p:sp>
        <p:nvSpPr>
          <p:cNvPr id="613" name="Google Shape;613;p113"/>
          <p:cNvSpPr/>
          <p:nvPr/>
        </p:nvSpPr>
        <p:spPr>
          <a:xfrm>
            <a:off x="2412625" y="3087275"/>
            <a:ext cx="1318200" cy="569700"/>
          </a:xfrm>
          <a:prstGeom prst="rect">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Overpass"/>
                <a:ea typeface="Overpass"/>
                <a:cs typeface="Overpass"/>
                <a:sym typeface="Overpass"/>
              </a:rPr>
              <a:t>Load Balancers</a:t>
            </a:r>
            <a:endParaRPr sz="900">
              <a:solidFill>
                <a:srgbClr val="434343"/>
              </a:solidFill>
              <a:latin typeface="Overpass"/>
              <a:ea typeface="Overpass"/>
              <a:cs typeface="Overpass"/>
              <a:sym typeface="Overpass"/>
            </a:endParaRPr>
          </a:p>
        </p:txBody>
      </p:sp>
      <p:sp>
        <p:nvSpPr>
          <p:cNvPr id="614" name="Google Shape;614;p113"/>
          <p:cNvSpPr/>
          <p:nvPr/>
        </p:nvSpPr>
        <p:spPr>
          <a:xfrm>
            <a:off x="3866100" y="3087275"/>
            <a:ext cx="1318200" cy="569700"/>
          </a:xfrm>
          <a:prstGeom prst="rect">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Overpass"/>
                <a:ea typeface="Overpass"/>
                <a:cs typeface="Overpass"/>
                <a:sym typeface="Overpass"/>
              </a:rPr>
              <a:t>Applications</a:t>
            </a:r>
            <a:endParaRPr sz="900">
              <a:solidFill>
                <a:srgbClr val="434343"/>
              </a:solidFill>
              <a:latin typeface="Overpass"/>
              <a:ea typeface="Overpass"/>
              <a:cs typeface="Overpass"/>
              <a:sym typeface="Overpass"/>
            </a:endParaRPr>
          </a:p>
        </p:txBody>
      </p:sp>
      <p:sp>
        <p:nvSpPr>
          <p:cNvPr id="615" name="Google Shape;615;p113"/>
          <p:cNvSpPr/>
          <p:nvPr/>
        </p:nvSpPr>
        <p:spPr>
          <a:xfrm>
            <a:off x="5319575" y="3087275"/>
            <a:ext cx="1318200" cy="569700"/>
          </a:xfrm>
          <a:prstGeom prst="rect">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Overpass"/>
                <a:ea typeface="Overpass"/>
                <a:cs typeface="Overpass"/>
                <a:sym typeface="Overpass"/>
              </a:rPr>
              <a:t>Containers</a:t>
            </a:r>
            <a:endParaRPr sz="900">
              <a:solidFill>
                <a:srgbClr val="434343"/>
              </a:solidFill>
              <a:latin typeface="Overpass"/>
              <a:ea typeface="Overpass"/>
              <a:cs typeface="Overpass"/>
              <a:sym typeface="Overpass"/>
            </a:endParaRPr>
          </a:p>
        </p:txBody>
      </p:sp>
      <p:sp>
        <p:nvSpPr>
          <p:cNvPr id="616" name="Google Shape;616;p113"/>
          <p:cNvSpPr/>
          <p:nvPr/>
        </p:nvSpPr>
        <p:spPr>
          <a:xfrm>
            <a:off x="6773050" y="3087275"/>
            <a:ext cx="1318200" cy="569700"/>
          </a:xfrm>
          <a:prstGeom prst="rect">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Overpass"/>
                <a:ea typeface="Overpass"/>
                <a:cs typeface="Overpass"/>
                <a:sym typeface="Overpass"/>
              </a:rPr>
              <a:t>Clouds</a:t>
            </a:r>
            <a:endParaRPr sz="900">
              <a:solidFill>
                <a:srgbClr val="434343"/>
              </a:solidFill>
              <a:latin typeface="Overpass"/>
              <a:ea typeface="Overpass"/>
              <a:cs typeface="Overpass"/>
              <a:sym typeface="Overpass"/>
            </a:endParaRPr>
          </a:p>
        </p:txBody>
      </p:sp>
      <p:sp>
        <p:nvSpPr>
          <p:cNvPr id="617" name="Google Shape;617;p113"/>
          <p:cNvSpPr/>
          <p:nvPr/>
        </p:nvSpPr>
        <p:spPr>
          <a:xfrm>
            <a:off x="959150" y="3773075"/>
            <a:ext cx="1318200" cy="569700"/>
          </a:xfrm>
          <a:prstGeom prst="rect">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Overpass"/>
                <a:ea typeface="Overpass"/>
                <a:cs typeface="Overpass"/>
                <a:sym typeface="Overpass"/>
              </a:rPr>
              <a:t>Servers</a:t>
            </a:r>
            <a:endParaRPr sz="900">
              <a:solidFill>
                <a:srgbClr val="434343"/>
              </a:solidFill>
              <a:latin typeface="Overpass"/>
              <a:ea typeface="Overpass"/>
              <a:cs typeface="Overpass"/>
              <a:sym typeface="Overpass"/>
            </a:endParaRPr>
          </a:p>
        </p:txBody>
      </p:sp>
      <p:sp>
        <p:nvSpPr>
          <p:cNvPr id="618" name="Google Shape;618;p113"/>
          <p:cNvSpPr/>
          <p:nvPr/>
        </p:nvSpPr>
        <p:spPr>
          <a:xfrm>
            <a:off x="2412625" y="3773075"/>
            <a:ext cx="1318200" cy="569700"/>
          </a:xfrm>
          <a:prstGeom prst="rect">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Overpass"/>
                <a:ea typeface="Overpass"/>
                <a:cs typeface="Overpass"/>
                <a:sym typeface="Overpass"/>
              </a:rPr>
              <a:t>Infrastructure</a:t>
            </a:r>
            <a:endParaRPr sz="900">
              <a:solidFill>
                <a:srgbClr val="434343"/>
              </a:solidFill>
              <a:latin typeface="Overpass"/>
              <a:ea typeface="Overpass"/>
              <a:cs typeface="Overpass"/>
              <a:sym typeface="Overpass"/>
            </a:endParaRPr>
          </a:p>
        </p:txBody>
      </p:sp>
      <p:sp>
        <p:nvSpPr>
          <p:cNvPr id="619" name="Google Shape;619;p113"/>
          <p:cNvSpPr/>
          <p:nvPr/>
        </p:nvSpPr>
        <p:spPr>
          <a:xfrm>
            <a:off x="3866100" y="3773075"/>
            <a:ext cx="1318200" cy="569700"/>
          </a:xfrm>
          <a:prstGeom prst="rect">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Overpass"/>
                <a:ea typeface="Overpass"/>
                <a:cs typeface="Overpass"/>
                <a:sym typeface="Overpass"/>
              </a:rPr>
              <a:t>Storage</a:t>
            </a:r>
            <a:endParaRPr sz="900">
              <a:solidFill>
                <a:srgbClr val="434343"/>
              </a:solidFill>
              <a:latin typeface="Overpass"/>
              <a:ea typeface="Overpass"/>
              <a:cs typeface="Overpass"/>
              <a:sym typeface="Overpass"/>
            </a:endParaRPr>
          </a:p>
        </p:txBody>
      </p:sp>
      <p:sp>
        <p:nvSpPr>
          <p:cNvPr id="620" name="Google Shape;620;p113"/>
          <p:cNvSpPr/>
          <p:nvPr/>
        </p:nvSpPr>
        <p:spPr>
          <a:xfrm>
            <a:off x="6773050" y="3773075"/>
            <a:ext cx="1318200" cy="5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666666"/>
                </a:solidFill>
                <a:latin typeface="Overpass"/>
                <a:ea typeface="Overpass"/>
                <a:cs typeface="Overpass"/>
                <a:sym typeface="Overpass"/>
              </a:rPr>
              <a:t>And more...</a:t>
            </a:r>
            <a:endParaRPr sz="900" b="1">
              <a:solidFill>
                <a:srgbClr val="666666"/>
              </a:solidFill>
              <a:latin typeface="Overpass"/>
              <a:ea typeface="Overpass"/>
              <a:cs typeface="Overpass"/>
              <a:sym typeface="Overpass"/>
            </a:endParaRPr>
          </a:p>
        </p:txBody>
      </p:sp>
      <p:sp>
        <p:nvSpPr>
          <p:cNvPr id="621" name="Google Shape;621;p113"/>
          <p:cNvSpPr/>
          <p:nvPr/>
        </p:nvSpPr>
        <p:spPr>
          <a:xfrm>
            <a:off x="5319575" y="3773075"/>
            <a:ext cx="1318200" cy="569700"/>
          </a:xfrm>
          <a:prstGeom prst="rect">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Overpass"/>
                <a:ea typeface="Overpass"/>
                <a:cs typeface="Overpass"/>
                <a:sym typeface="Overpass"/>
              </a:rPr>
              <a:t>Network Devices</a:t>
            </a:r>
            <a:endParaRPr sz="900">
              <a:solidFill>
                <a:srgbClr val="434343"/>
              </a:solidFill>
              <a:latin typeface="Overpass"/>
              <a:ea typeface="Overpass"/>
              <a:cs typeface="Overpass"/>
              <a:sym typeface="Overpass"/>
            </a:endParaRPr>
          </a:p>
        </p:txBody>
      </p:sp>
      <p:pic>
        <p:nvPicPr>
          <p:cNvPr id="622" name="Google Shape;622;p113" descr="logo_interior_black.png"/>
          <p:cNvPicPr preferRelativeResize="0"/>
          <p:nvPr/>
        </p:nvPicPr>
        <p:blipFill rotWithShape="1">
          <a:blip r:embed="rId3">
            <a:alphaModFix/>
          </a:blip>
          <a:srcRect t="396" b="386"/>
          <a:stretch/>
        </p:blipFill>
        <p:spPr>
          <a:xfrm>
            <a:off x="8327450" y="4819525"/>
            <a:ext cx="654674" cy="209000"/>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76"/>
          <p:cNvSpPr txBox="1"/>
          <p:nvPr/>
        </p:nvSpPr>
        <p:spPr>
          <a:xfrm>
            <a:off x="461950" y="544550"/>
            <a:ext cx="7693800" cy="4359600"/>
          </a:xfrm>
          <a:prstGeom prst="rect">
            <a:avLst/>
          </a:prstGeom>
          <a:solidFill>
            <a:srgbClr val="F0F0F1"/>
          </a:solidFill>
          <a:ln w="9525" cap="flat" cmpd="sng">
            <a:solidFill>
              <a:srgbClr val="90909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9A0203"/>
                </a:solidFill>
                <a:latin typeface="Courier New"/>
                <a:ea typeface="Courier New"/>
                <a:cs typeface="Courier New"/>
                <a:sym typeface="Courier New"/>
              </a:rPr>
              <a:t>checkpoint playbook</a:t>
            </a:r>
            <a:endParaRPr b="1">
              <a:solidFill>
                <a:srgbClr val="9A0203"/>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b="1">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hosts</a:t>
            </a:r>
            <a:r>
              <a:rPr lang="en">
                <a:latin typeface="Courier New"/>
                <a:ea typeface="Courier New"/>
                <a:cs typeface="Courier New"/>
                <a:sym typeface="Courier New"/>
              </a:rPr>
              <a:t>: checkpoint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connection</a:t>
            </a:r>
            <a:r>
              <a:rPr lang="en">
                <a:latin typeface="Courier New"/>
                <a:ea typeface="Courier New"/>
                <a:cs typeface="Courier New"/>
                <a:sym typeface="Courier New"/>
              </a:rPr>
              <a:t>: httpapi</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tasks</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a:t>
            </a:r>
            <a:r>
              <a:rPr lang="en" b="1">
                <a:solidFill>
                  <a:srgbClr val="A30000"/>
                </a:solidFill>
                <a:latin typeface="Courier New"/>
                <a:ea typeface="Courier New"/>
                <a:cs typeface="Courier New"/>
                <a:sym typeface="Courier New"/>
              </a:rPr>
              <a:t>delete access rule</a:t>
            </a:r>
            <a:endParaRPr b="1">
              <a:solidFill>
                <a:srgbClr val="A30000"/>
              </a:solidFill>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checkpoint_access_rule</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layer</a:t>
            </a:r>
            <a:r>
              <a:rPr lang="en">
                <a:latin typeface="Courier New"/>
                <a:ea typeface="Courier New"/>
                <a:cs typeface="Courier New"/>
                <a:sym typeface="Courier New"/>
              </a:rPr>
              <a:t>: Network</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name</a:t>
            </a:r>
            <a:r>
              <a:rPr lang="en">
                <a:latin typeface="Courier New"/>
                <a:ea typeface="Courier New"/>
                <a:cs typeface="Courier New"/>
                <a:sym typeface="Courier New"/>
              </a:rPr>
              <a:t>: "Drop attacker"</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r>
              <a:rPr lang="en">
                <a:latin typeface="Courier New"/>
                <a:ea typeface="Courier New"/>
                <a:cs typeface="Courier New"/>
                <a:sym typeface="Courier New"/>
              </a:rPr>
              <a:t>        </a:t>
            </a:r>
            <a:r>
              <a:rPr lang="en" b="1">
                <a:solidFill>
                  <a:srgbClr val="1678C4"/>
                </a:solidFill>
                <a:latin typeface="Courier New"/>
                <a:ea typeface="Courier New"/>
                <a:cs typeface="Courier New"/>
                <a:sym typeface="Courier New"/>
              </a:rPr>
              <a:t>state</a:t>
            </a:r>
            <a:r>
              <a:rPr lang="en">
                <a:latin typeface="Courier New"/>
                <a:ea typeface="Courier New"/>
                <a:cs typeface="Courier New"/>
                <a:sym typeface="Courier New"/>
              </a:rPr>
              <a:t>: absent</a:t>
            </a:r>
            <a:endParaRPr>
              <a:latin typeface="Courier New"/>
              <a:ea typeface="Courier New"/>
              <a:cs typeface="Courier New"/>
              <a:sym typeface="Courier New"/>
            </a:endParaRPr>
          </a:p>
          <a:p>
            <a:pPr marL="0" lvl="0" indent="0" algn="l" rtl="0">
              <a:lnSpc>
                <a:spcPct val="142857"/>
              </a:lnSpc>
              <a:spcBef>
                <a:spcPts val="0"/>
              </a:spcBef>
              <a:spcAft>
                <a:spcPts val="0"/>
              </a:spcAft>
              <a:buClr>
                <a:schemeClr val="dk1"/>
              </a:buClr>
              <a:buSzPts val="1100"/>
              <a:buFont typeface="Arial"/>
              <a:buNone/>
            </a:pPr>
            <a:endParaRPr>
              <a:latin typeface="Courier New"/>
              <a:ea typeface="Courier New"/>
              <a:cs typeface="Courier New"/>
              <a:sym typeface="Courier New"/>
            </a:endParaRPr>
          </a:p>
        </p:txBody>
      </p:sp>
      <p:sp>
        <p:nvSpPr>
          <p:cNvPr id="1503" name="Google Shape;1503;p176"/>
          <p:cNvSpPr txBox="1"/>
          <p:nvPr/>
        </p:nvSpPr>
        <p:spPr>
          <a:xfrm>
            <a:off x="349550" y="117650"/>
            <a:ext cx="8154000" cy="4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verpass"/>
                <a:ea typeface="Overpass"/>
                <a:cs typeface="Overpass"/>
                <a:sym typeface="Overpass"/>
              </a:rPr>
              <a:t>AUTOMATION FOR EVERYONE: </a:t>
            </a:r>
            <a:r>
              <a:rPr lang="en" sz="1800" b="1">
                <a:solidFill>
                  <a:schemeClr val="lt1"/>
                </a:solidFill>
                <a:latin typeface="Overpass"/>
                <a:ea typeface="Overpass"/>
                <a:cs typeface="Overpass"/>
                <a:sym typeface="Overpass"/>
              </a:rPr>
              <a:t>SECURITY OPERATIONS</a:t>
            </a:r>
            <a:endParaRPr sz="1800" b="1">
              <a:solidFill>
                <a:schemeClr val="lt1"/>
              </a:solidFill>
              <a:latin typeface="Overpass"/>
              <a:ea typeface="Overpass"/>
              <a:cs typeface="Overpass"/>
              <a:sym typeface="Overpass"/>
            </a:endParaRPr>
          </a:p>
          <a:p>
            <a:pPr marL="0" lvl="0" indent="0" algn="l" rtl="0">
              <a:spcBef>
                <a:spcPts val="0"/>
              </a:spcBef>
              <a:spcAft>
                <a:spcPts val="0"/>
              </a:spcAft>
              <a:buNone/>
            </a:pPr>
            <a:endParaRPr sz="1800">
              <a:solidFill>
                <a:srgbClr val="FFFFFF"/>
              </a:solidFill>
              <a:latin typeface="Overpass"/>
              <a:ea typeface="Overpass"/>
              <a:cs typeface="Overpass"/>
              <a:sym typeface="Overpas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07"/>
        <p:cNvGrpSpPr/>
        <p:nvPr/>
      </p:nvGrpSpPr>
      <p:grpSpPr>
        <a:xfrm>
          <a:off x="0" y="0"/>
          <a:ext cx="0" cy="0"/>
          <a:chOff x="0" y="0"/>
          <a:chExt cx="0" cy="0"/>
        </a:xfrm>
      </p:grpSpPr>
      <p:sp>
        <p:nvSpPr>
          <p:cNvPr id="1508" name="Google Shape;1508;p177"/>
          <p:cNvSpPr txBox="1"/>
          <p:nvPr/>
        </p:nvSpPr>
        <p:spPr>
          <a:xfrm>
            <a:off x="1035350" y="1429600"/>
            <a:ext cx="3980100" cy="36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verpass"/>
                <a:ea typeface="Overpass"/>
                <a:cs typeface="Overpass"/>
                <a:sym typeface="Overpass"/>
              </a:rPr>
              <a:t>GET STARTED</a:t>
            </a:r>
            <a:endParaRPr b="1">
              <a:latin typeface="Overpass"/>
              <a:ea typeface="Overpass"/>
              <a:cs typeface="Overpass"/>
              <a:sym typeface="Overpass"/>
            </a:endParaRPr>
          </a:p>
          <a:p>
            <a:pPr marL="0" lvl="0" indent="0" algn="l" rtl="0">
              <a:spcBef>
                <a:spcPts val="0"/>
              </a:spcBef>
              <a:spcAft>
                <a:spcPts val="0"/>
              </a:spcAft>
              <a:buNone/>
            </a:pPr>
            <a:r>
              <a:rPr lang="en">
                <a:latin typeface="Overpass"/>
                <a:ea typeface="Overpass"/>
                <a:cs typeface="Overpass"/>
                <a:sym typeface="Overpass"/>
              </a:rPr>
              <a:t/>
            </a:r>
            <a:br>
              <a:rPr lang="en">
                <a:latin typeface="Overpass"/>
                <a:ea typeface="Overpass"/>
                <a:cs typeface="Overpass"/>
                <a:sym typeface="Overpass"/>
              </a:rPr>
            </a:br>
            <a:endParaRPr sz="1100" b="1">
              <a:solidFill>
                <a:srgbClr val="1678C4"/>
              </a:solidFill>
              <a:latin typeface="Overpass"/>
              <a:ea typeface="Overpass"/>
              <a:cs typeface="Overpass"/>
              <a:sym typeface="Overpass"/>
            </a:endParaRPr>
          </a:p>
          <a:p>
            <a:pPr marL="0" lvl="0" indent="0" algn="l" rtl="0">
              <a:spcBef>
                <a:spcPts val="0"/>
              </a:spcBef>
              <a:spcAft>
                <a:spcPts val="0"/>
              </a:spcAft>
              <a:buNone/>
            </a:pPr>
            <a:endParaRPr sz="1100">
              <a:solidFill>
                <a:srgbClr val="1678C4"/>
              </a:solidFill>
              <a:latin typeface="Overpass"/>
              <a:ea typeface="Overpass"/>
              <a:cs typeface="Overpass"/>
              <a:sym typeface="Overpass"/>
            </a:endParaRPr>
          </a:p>
          <a:p>
            <a:pPr marL="0" lvl="0" indent="0" algn="l" rtl="0">
              <a:spcBef>
                <a:spcPts val="0"/>
              </a:spcBef>
              <a:spcAft>
                <a:spcPts val="0"/>
              </a:spcAft>
              <a:buNone/>
            </a:pPr>
            <a:endParaRPr sz="1100">
              <a:solidFill>
                <a:srgbClr val="1678C4"/>
              </a:solidFill>
              <a:latin typeface="Overpass"/>
              <a:ea typeface="Overpass"/>
              <a:cs typeface="Overpass"/>
              <a:sym typeface="Overpass"/>
            </a:endParaRPr>
          </a:p>
          <a:p>
            <a:pPr marL="0" lvl="0" indent="0" algn="l" rtl="0">
              <a:spcBef>
                <a:spcPts val="0"/>
              </a:spcBef>
              <a:spcAft>
                <a:spcPts val="0"/>
              </a:spcAft>
              <a:buNone/>
            </a:pPr>
            <a:endParaRPr sz="1100">
              <a:solidFill>
                <a:srgbClr val="1678C4"/>
              </a:solidFill>
              <a:latin typeface="Overpass"/>
              <a:ea typeface="Overpass"/>
              <a:cs typeface="Overpass"/>
              <a:sym typeface="Overpass"/>
            </a:endParaRPr>
          </a:p>
          <a:p>
            <a:pPr marL="0" lvl="0" indent="0" algn="l" rtl="0">
              <a:spcBef>
                <a:spcPts val="0"/>
              </a:spcBef>
              <a:spcAft>
                <a:spcPts val="0"/>
              </a:spcAft>
              <a:buNone/>
            </a:pPr>
            <a:endParaRPr sz="1100">
              <a:solidFill>
                <a:srgbClr val="1678C4"/>
              </a:solidFill>
              <a:latin typeface="Overpass"/>
              <a:ea typeface="Overpass"/>
              <a:cs typeface="Overpass"/>
              <a:sym typeface="Overpass"/>
            </a:endParaRPr>
          </a:p>
          <a:p>
            <a:pPr marL="0" lvl="0" indent="0" algn="l" rtl="0">
              <a:spcBef>
                <a:spcPts val="0"/>
              </a:spcBef>
              <a:spcAft>
                <a:spcPts val="0"/>
              </a:spcAft>
              <a:buNone/>
            </a:pPr>
            <a:endParaRPr sz="1200">
              <a:latin typeface="Overpass"/>
              <a:ea typeface="Overpass"/>
              <a:cs typeface="Overpass"/>
              <a:sym typeface="Overpass"/>
            </a:endParaRPr>
          </a:p>
          <a:p>
            <a:pPr marL="0" lvl="0" indent="0" algn="l" rtl="0">
              <a:spcBef>
                <a:spcPts val="0"/>
              </a:spcBef>
              <a:spcAft>
                <a:spcPts val="0"/>
              </a:spcAft>
              <a:buNone/>
            </a:pPr>
            <a:endParaRPr>
              <a:latin typeface="Overpass"/>
              <a:ea typeface="Overpass"/>
              <a:cs typeface="Overpass"/>
              <a:sym typeface="Overpass"/>
            </a:endParaRPr>
          </a:p>
          <a:p>
            <a:pPr marL="0" lvl="0" indent="0" algn="l" rtl="0">
              <a:spcBef>
                <a:spcPts val="0"/>
              </a:spcBef>
              <a:spcAft>
                <a:spcPts val="0"/>
              </a:spcAft>
              <a:buNone/>
            </a:pPr>
            <a:endParaRPr>
              <a:latin typeface="Overpass"/>
              <a:ea typeface="Overpass"/>
              <a:cs typeface="Overpass"/>
              <a:sym typeface="Overpass"/>
            </a:endParaRPr>
          </a:p>
          <a:p>
            <a:pPr marL="0" lvl="0" indent="0" algn="l" rtl="0">
              <a:spcBef>
                <a:spcPts val="0"/>
              </a:spcBef>
              <a:spcAft>
                <a:spcPts val="0"/>
              </a:spcAft>
              <a:buNone/>
            </a:pPr>
            <a:endParaRPr>
              <a:latin typeface="Overpass"/>
              <a:ea typeface="Overpass"/>
              <a:cs typeface="Overpass"/>
              <a:sym typeface="Overpass"/>
            </a:endParaRPr>
          </a:p>
          <a:p>
            <a:pPr marL="0" lvl="0" indent="0" algn="l" rtl="0">
              <a:spcBef>
                <a:spcPts val="0"/>
              </a:spcBef>
              <a:spcAft>
                <a:spcPts val="0"/>
              </a:spcAft>
              <a:buNone/>
            </a:pPr>
            <a:endParaRPr>
              <a:latin typeface="Overpass"/>
              <a:ea typeface="Overpass"/>
              <a:cs typeface="Overpass"/>
              <a:sym typeface="Overpass"/>
            </a:endParaRPr>
          </a:p>
        </p:txBody>
      </p:sp>
      <p:sp>
        <p:nvSpPr>
          <p:cNvPr id="1509" name="Google Shape;1509;p177"/>
          <p:cNvSpPr txBox="1"/>
          <p:nvPr/>
        </p:nvSpPr>
        <p:spPr>
          <a:xfrm>
            <a:off x="4716100" y="1429675"/>
            <a:ext cx="3441000" cy="36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verpass"/>
                <a:ea typeface="Overpass"/>
                <a:cs typeface="Overpass"/>
                <a:sym typeface="Overpass"/>
              </a:rPr>
              <a:t>JOIN THE COMMUNITY</a:t>
            </a:r>
            <a:endParaRPr sz="1100" b="1">
              <a:solidFill>
                <a:srgbClr val="1678C4"/>
              </a:solidFill>
              <a:latin typeface="Overpass"/>
              <a:ea typeface="Overpass"/>
              <a:cs typeface="Overpass"/>
              <a:sym typeface="Overpass"/>
            </a:endParaRPr>
          </a:p>
          <a:p>
            <a:pPr marL="0" lvl="0" indent="0" algn="l" rtl="0">
              <a:spcBef>
                <a:spcPts val="0"/>
              </a:spcBef>
              <a:spcAft>
                <a:spcPts val="0"/>
              </a:spcAft>
              <a:buNone/>
            </a:pPr>
            <a:endParaRPr sz="1100">
              <a:solidFill>
                <a:srgbClr val="1678C4"/>
              </a:solidFill>
              <a:latin typeface="Overpass"/>
              <a:ea typeface="Overpass"/>
              <a:cs typeface="Overpass"/>
              <a:sym typeface="Overpass"/>
            </a:endParaRPr>
          </a:p>
          <a:p>
            <a:pPr marL="0" lvl="0" indent="0" algn="l" rtl="0">
              <a:spcBef>
                <a:spcPts val="0"/>
              </a:spcBef>
              <a:spcAft>
                <a:spcPts val="0"/>
              </a:spcAft>
              <a:buNone/>
            </a:pPr>
            <a:endParaRPr sz="900">
              <a:solidFill>
                <a:srgbClr val="1678C4"/>
              </a:solidFill>
              <a:uFill>
                <a:noFill/>
              </a:uFill>
              <a:latin typeface="Overpass"/>
              <a:ea typeface="Overpass"/>
              <a:cs typeface="Overpass"/>
              <a:sym typeface="Overpass"/>
              <a:hlinkClick r:id="rId3"/>
            </a:endParaRPr>
          </a:p>
          <a:p>
            <a:pPr marL="0" lvl="0" indent="0" algn="l" rtl="0">
              <a:spcBef>
                <a:spcPts val="0"/>
              </a:spcBef>
              <a:spcAft>
                <a:spcPts val="0"/>
              </a:spcAft>
              <a:buNone/>
            </a:pPr>
            <a:endParaRPr b="1">
              <a:latin typeface="Overpass"/>
              <a:ea typeface="Overpass"/>
              <a:cs typeface="Overpass"/>
              <a:sym typeface="Overpass"/>
            </a:endParaRPr>
          </a:p>
        </p:txBody>
      </p:sp>
      <p:sp>
        <p:nvSpPr>
          <p:cNvPr id="1510" name="Google Shape;1510;p177"/>
          <p:cNvSpPr txBox="1"/>
          <p:nvPr/>
        </p:nvSpPr>
        <p:spPr>
          <a:xfrm>
            <a:off x="1035350" y="2876700"/>
            <a:ext cx="3134700" cy="4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verpass"/>
                <a:ea typeface="Overpass"/>
                <a:cs typeface="Overpass"/>
                <a:sym typeface="Overpass"/>
              </a:rPr>
              <a:t>WORKSHOPS &amp; TRAINING</a:t>
            </a:r>
            <a:endParaRPr sz="1100" b="1">
              <a:solidFill>
                <a:srgbClr val="1678C4"/>
              </a:solidFill>
              <a:latin typeface="Overpass"/>
              <a:ea typeface="Overpass"/>
              <a:cs typeface="Overpass"/>
              <a:sym typeface="Overpass"/>
            </a:endParaRPr>
          </a:p>
          <a:p>
            <a:pPr marL="0" lvl="0" indent="0" algn="l" rtl="0">
              <a:spcBef>
                <a:spcPts val="0"/>
              </a:spcBef>
              <a:spcAft>
                <a:spcPts val="0"/>
              </a:spcAft>
              <a:buNone/>
            </a:pPr>
            <a:endParaRPr sz="1100" b="1">
              <a:solidFill>
                <a:srgbClr val="1678C4"/>
              </a:solidFill>
              <a:latin typeface="Overpass"/>
              <a:ea typeface="Overpass"/>
              <a:cs typeface="Overpass"/>
              <a:sym typeface="Overpass"/>
            </a:endParaRPr>
          </a:p>
          <a:p>
            <a:pPr marL="0" lvl="0" indent="0" algn="l" rtl="0">
              <a:spcBef>
                <a:spcPts val="0"/>
              </a:spcBef>
              <a:spcAft>
                <a:spcPts val="0"/>
              </a:spcAft>
              <a:buNone/>
            </a:pPr>
            <a:endParaRPr sz="1100" b="1">
              <a:solidFill>
                <a:srgbClr val="1678C4"/>
              </a:solidFill>
              <a:latin typeface="Overpass"/>
              <a:ea typeface="Overpass"/>
              <a:cs typeface="Overpass"/>
              <a:sym typeface="Overpass"/>
            </a:endParaRPr>
          </a:p>
        </p:txBody>
      </p:sp>
      <p:sp>
        <p:nvSpPr>
          <p:cNvPr id="1511" name="Google Shape;1511;p177"/>
          <p:cNvSpPr txBox="1"/>
          <p:nvPr/>
        </p:nvSpPr>
        <p:spPr>
          <a:xfrm>
            <a:off x="4724625" y="2880375"/>
            <a:ext cx="3788700" cy="4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verpass"/>
                <a:ea typeface="Overpass"/>
                <a:cs typeface="Overpass"/>
                <a:sym typeface="Overpass"/>
              </a:rPr>
              <a:t>SHARE YOUR STORY</a:t>
            </a:r>
            <a:endParaRPr b="1">
              <a:solidFill>
                <a:srgbClr val="1678C4"/>
              </a:solidFill>
              <a:latin typeface="Overpass"/>
              <a:ea typeface="Overpass"/>
              <a:cs typeface="Overpass"/>
              <a:sym typeface="Overpass"/>
            </a:endParaRPr>
          </a:p>
        </p:txBody>
      </p:sp>
      <p:sp>
        <p:nvSpPr>
          <p:cNvPr id="1512" name="Google Shape;1512;p177"/>
          <p:cNvSpPr txBox="1"/>
          <p:nvPr/>
        </p:nvSpPr>
        <p:spPr>
          <a:xfrm>
            <a:off x="273350" y="206725"/>
            <a:ext cx="7377600" cy="4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CC0000"/>
                </a:solidFill>
                <a:latin typeface="Overpass"/>
                <a:ea typeface="Overpass"/>
                <a:cs typeface="Overpass"/>
                <a:sym typeface="Overpass"/>
              </a:rPr>
              <a:t>NEXT STEPS</a:t>
            </a:r>
            <a:endParaRPr sz="3000">
              <a:solidFill>
                <a:srgbClr val="CC0000"/>
              </a:solidFill>
              <a:latin typeface="Overpass"/>
              <a:ea typeface="Overpass"/>
              <a:cs typeface="Overpass"/>
              <a:sym typeface="Overpass"/>
            </a:endParaRPr>
          </a:p>
        </p:txBody>
      </p:sp>
      <p:cxnSp>
        <p:nvCxnSpPr>
          <p:cNvPr id="1513" name="Google Shape;1513;p177"/>
          <p:cNvCxnSpPr/>
          <p:nvPr/>
        </p:nvCxnSpPr>
        <p:spPr>
          <a:xfrm>
            <a:off x="1091150" y="2760850"/>
            <a:ext cx="2823300" cy="0"/>
          </a:xfrm>
          <a:prstGeom prst="straightConnector1">
            <a:avLst/>
          </a:prstGeom>
          <a:noFill/>
          <a:ln w="9525" cap="flat" cmpd="sng">
            <a:solidFill>
              <a:srgbClr val="999999"/>
            </a:solidFill>
            <a:prstDash val="solid"/>
            <a:round/>
            <a:headEnd type="none" w="med" len="med"/>
            <a:tailEnd type="none" w="med" len="med"/>
          </a:ln>
        </p:spPr>
      </p:cxnSp>
      <p:sp>
        <p:nvSpPr>
          <p:cNvPr id="1514" name="Google Shape;1514;p177"/>
          <p:cNvSpPr txBox="1"/>
          <p:nvPr/>
        </p:nvSpPr>
        <p:spPr>
          <a:xfrm>
            <a:off x="1035350" y="1947925"/>
            <a:ext cx="2048400" cy="42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1678C4"/>
                </a:solidFill>
                <a:uFill>
                  <a:noFill/>
                </a:uFill>
                <a:latin typeface="Overpass"/>
                <a:ea typeface="Overpass"/>
                <a:cs typeface="Overpass"/>
                <a:sym typeface="Overpass"/>
                <a:hlinkClick r:id="rId4"/>
              </a:rPr>
              <a:t>ansible.com/get-started</a:t>
            </a:r>
            <a:r>
              <a:rPr lang="en" b="1">
                <a:solidFill>
                  <a:schemeClr val="dk1"/>
                </a:solidFill>
                <a:latin typeface="Overpass"/>
                <a:ea typeface="Overpass"/>
                <a:cs typeface="Overpass"/>
                <a:sym typeface="Overpass"/>
              </a:rPr>
              <a:t/>
            </a:r>
            <a:br>
              <a:rPr lang="en" b="1">
                <a:solidFill>
                  <a:schemeClr val="dk1"/>
                </a:solidFill>
                <a:latin typeface="Overpass"/>
                <a:ea typeface="Overpass"/>
                <a:cs typeface="Overpass"/>
                <a:sym typeface="Overpass"/>
              </a:rPr>
            </a:br>
            <a:r>
              <a:rPr lang="en" b="1">
                <a:solidFill>
                  <a:schemeClr val="dk1"/>
                </a:solidFill>
                <a:latin typeface="Overpass"/>
                <a:ea typeface="Overpass"/>
                <a:cs typeface="Overpass"/>
                <a:sym typeface="Overpass"/>
              </a:rPr>
              <a:t/>
            </a:r>
            <a:br>
              <a:rPr lang="en" b="1">
                <a:solidFill>
                  <a:schemeClr val="dk1"/>
                </a:solidFill>
                <a:latin typeface="Overpass"/>
                <a:ea typeface="Overpass"/>
                <a:cs typeface="Overpass"/>
                <a:sym typeface="Overpass"/>
              </a:rPr>
            </a:br>
            <a:r>
              <a:rPr lang="en" sz="1100" b="1">
                <a:solidFill>
                  <a:srgbClr val="1678C4"/>
                </a:solidFill>
                <a:uFill>
                  <a:noFill/>
                </a:uFill>
                <a:latin typeface="Overpass"/>
                <a:ea typeface="Overpass"/>
                <a:cs typeface="Overpass"/>
                <a:sym typeface="Overpass"/>
                <a:hlinkClick r:id="rId5"/>
              </a:rPr>
              <a:t>ansible.com/tower-trial</a:t>
            </a:r>
            <a:endParaRPr/>
          </a:p>
        </p:txBody>
      </p:sp>
      <p:sp>
        <p:nvSpPr>
          <p:cNvPr id="1515" name="Google Shape;1515;p177"/>
          <p:cNvSpPr txBox="1"/>
          <p:nvPr/>
        </p:nvSpPr>
        <p:spPr>
          <a:xfrm>
            <a:off x="1091150" y="3342400"/>
            <a:ext cx="3228600" cy="63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1678C4"/>
                </a:solidFill>
                <a:uFill>
                  <a:noFill/>
                </a:uFill>
                <a:latin typeface="Overpass"/>
                <a:ea typeface="Overpass"/>
                <a:cs typeface="Overpass"/>
                <a:sym typeface="Overpass"/>
                <a:hlinkClick r:id="rId6"/>
              </a:rPr>
              <a:t>ansible.com/workshops</a:t>
            </a:r>
            <a:r>
              <a:rPr lang="en" b="1">
                <a:solidFill>
                  <a:schemeClr val="dk1"/>
                </a:solidFill>
                <a:latin typeface="Overpass"/>
                <a:ea typeface="Overpass"/>
                <a:cs typeface="Overpass"/>
                <a:sym typeface="Overpass"/>
              </a:rPr>
              <a:t/>
            </a:r>
            <a:br>
              <a:rPr lang="en" b="1">
                <a:solidFill>
                  <a:schemeClr val="dk1"/>
                </a:solidFill>
                <a:latin typeface="Overpass"/>
                <a:ea typeface="Overpass"/>
                <a:cs typeface="Overpass"/>
                <a:sym typeface="Overpass"/>
              </a:rPr>
            </a:br>
            <a:endParaRPr b="1">
              <a:solidFill>
                <a:schemeClr val="dk1"/>
              </a:solidFill>
              <a:latin typeface="Overpass"/>
              <a:ea typeface="Overpass"/>
              <a:cs typeface="Overpass"/>
              <a:sym typeface="Overpass"/>
            </a:endParaRPr>
          </a:p>
          <a:p>
            <a:pPr marL="0" lvl="0" indent="0" algn="l" rtl="0">
              <a:spcBef>
                <a:spcPts val="0"/>
              </a:spcBef>
              <a:spcAft>
                <a:spcPts val="0"/>
              </a:spcAft>
              <a:buNone/>
            </a:pPr>
            <a:r>
              <a:rPr lang="en" sz="1100" b="1">
                <a:solidFill>
                  <a:srgbClr val="1678C4"/>
                </a:solidFill>
                <a:uFill>
                  <a:noFill/>
                </a:uFill>
                <a:latin typeface="Overpass"/>
                <a:ea typeface="Overpass"/>
                <a:cs typeface="Overpass"/>
                <a:sym typeface="Overpass"/>
                <a:hlinkClick r:id="rId7"/>
              </a:rPr>
              <a:t>Red Hat Training</a:t>
            </a:r>
            <a:endParaRPr/>
          </a:p>
        </p:txBody>
      </p:sp>
      <p:sp>
        <p:nvSpPr>
          <p:cNvPr id="1516" name="Google Shape;1516;p177"/>
          <p:cNvSpPr txBox="1"/>
          <p:nvPr/>
        </p:nvSpPr>
        <p:spPr>
          <a:xfrm>
            <a:off x="4783775" y="1798375"/>
            <a:ext cx="2404800" cy="35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1678C4"/>
                </a:solidFill>
                <a:uFill>
                  <a:noFill/>
                </a:uFill>
                <a:latin typeface="Overpass"/>
                <a:ea typeface="Overpass"/>
                <a:cs typeface="Overpass"/>
                <a:sym typeface="Overpass"/>
                <a:hlinkClick r:id="rId8"/>
              </a:rPr>
              <a:t>ansible.com/community</a:t>
            </a:r>
            <a:endParaRPr/>
          </a:p>
        </p:txBody>
      </p:sp>
      <p:cxnSp>
        <p:nvCxnSpPr>
          <p:cNvPr id="1517" name="Google Shape;1517;p177"/>
          <p:cNvCxnSpPr/>
          <p:nvPr/>
        </p:nvCxnSpPr>
        <p:spPr>
          <a:xfrm>
            <a:off x="4716100" y="2760850"/>
            <a:ext cx="2823300" cy="0"/>
          </a:xfrm>
          <a:prstGeom prst="straightConnector1">
            <a:avLst/>
          </a:prstGeom>
          <a:noFill/>
          <a:ln w="9525" cap="flat" cmpd="sng">
            <a:solidFill>
              <a:srgbClr val="999999"/>
            </a:solidFill>
            <a:prstDash val="solid"/>
            <a:round/>
            <a:headEnd type="none" w="med" len="med"/>
            <a:tailEnd type="none" w="med" len="med"/>
          </a:ln>
        </p:spPr>
      </p:cxnSp>
      <p:sp>
        <p:nvSpPr>
          <p:cNvPr id="1518" name="Google Shape;1518;p177"/>
          <p:cNvSpPr txBox="1"/>
          <p:nvPr/>
        </p:nvSpPr>
        <p:spPr>
          <a:xfrm>
            <a:off x="4642925" y="3113650"/>
            <a:ext cx="2048400" cy="10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1678C4"/>
                </a:solidFill>
                <a:latin typeface="Overpass"/>
                <a:ea typeface="Overpass"/>
                <a:cs typeface="Overpass"/>
                <a:sym typeface="Overpass"/>
              </a:rPr>
              <a:t>  </a:t>
            </a:r>
            <a:r>
              <a:rPr lang="en" sz="1100" b="1">
                <a:solidFill>
                  <a:srgbClr val="1678C4"/>
                </a:solidFill>
                <a:uFill>
                  <a:noFill/>
                </a:uFill>
                <a:latin typeface="Overpass"/>
                <a:ea typeface="Overpass"/>
                <a:cs typeface="Overpass"/>
                <a:sym typeface="Overpass"/>
                <a:hlinkClick r:id="rId9"/>
              </a:rPr>
              <a:t>Follow us @Ansible</a:t>
            </a:r>
            <a:r>
              <a:rPr lang="en" b="1">
                <a:solidFill>
                  <a:srgbClr val="1678C4"/>
                </a:solidFill>
                <a:latin typeface="Overpass"/>
                <a:ea typeface="Overpass"/>
                <a:cs typeface="Overpass"/>
                <a:sym typeface="Overpass"/>
              </a:rPr>
              <a:t/>
            </a:r>
            <a:br>
              <a:rPr lang="en" b="1">
                <a:solidFill>
                  <a:srgbClr val="1678C4"/>
                </a:solidFill>
                <a:latin typeface="Overpass"/>
                <a:ea typeface="Overpass"/>
                <a:cs typeface="Overpass"/>
                <a:sym typeface="Overpass"/>
              </a:rPr>
            </a:br>
            <a:endParaRPr sz="1200" b="1">
              <a:solidFill>
                <a:srgbClr val="1678C4"/>
              </a:solidFill>
              <a:latin typeface="Overpass"/>
              <a:ea typeface="Overpass"/>
              <a:cs typeface="Overpass"/>
              <a:sym typeface="Overpass"/>
            </a:endParaRPr>
          </a:p>
          <a:p>
            <a:pPr marL="0" lvl="0" indent="0" algn="l" rtl="0">
              <a:spcBef>
                <a:spcPts val="0"/>
              </a:spcBef>
              <a:spcAft>
                <a:spcPts val="0"/>
              </a:spcAft>
              <a:buNone/>
            </a:pPr>
            <a:r>
              <a:rPr lang="en" b="1">
                <a:solidFill>
                  <a:srgbClr val="1678C4"/>
                </a:solidFill>
                <a:latin typeface="Overpass"/>
                <a:ea typeface="Overpass"/>
                <a:cs typeface="Overpass"/>
                <a:sym typeface="Overpass"/>
              </a:rPr>
              <a:t>  </a:t>
            </a:r>
            <a:r>
              <a:rPr lang="en" sz="1100" b="1">
                <a:solidFill>
                  <a:srgbClr val="1678C4"/>
                </a:solidFill>
                <a:uFill>
                  <a:noFill/>
                </a:uFill>
                <a:latin typeface="Overpass"/>
                <a:ea typeface="Overpass"/>
                <a:cs typeface="Overpass"/>
                <a:sym typeface="Overpass"/>
                <a:hlinkClick r:id="rId10"/>
              </a:rPr>
              <a:t>Friend us on Facebook</a:t>
            </a:r>
            <a:endParaRPr>
              <a:solidFill>
                <a:srgbClr val="1678C4"/>
              </a:solidFill>
            </a:endParaRPr>
          </a:p>
        </p:txBody>
      </p:sp>
      <p:pic>
        <p:nvPicPr>
          <p:cNvPr id="1519" name="Google Shape;1519;p177"/>
          <p:cNvPicPr preferRelativeResize="0"/>
          <p:nvPr/>
        </p:nvPicPr>
        <p:blipFill>
          <a:blip r:embed="rId11">
            <a:alphaModFix/>
          </a:blip>
          <a:stretch>
            <a:fillRect/>
          </a:stretch>
        </p:blipFill>
        <p:spPr>
          <a:xfrm>
            <a:off x="8366750" y="4809862"/>
            <a:ext cx="594300" cy="190888"/>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626"/>
        <p:cNvGrpSpPr/>
        <p:nvPr/>
      </p:nvGrpSpPr>
      <p:grpSpPr>
        <a:xfrm>
          <a:off x="0" y="0"/>
          <a:ext cx="0" cy="0"/>
          <a:chOff x="0" y="0"/>
          <a:chExt cx="0" cy="0"/>
        </a:xfrm>
      </p:grpSpPr>
      <p:sp>
        <p:nvSpPr>
          <p:cNvPr id="627" name="Google Shape;627;p114"/>
          <p:cNvSpPr/>
          <p:nvPr/>
        </p:nvSpPr>
        <p:spPr>
          <a:xfrm>
            <a:off x="233525" y="1188775"/>
            <a:ext cx="1388700" cy="352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28" name="Google Shape;628;p114"/>
          <p:cNvSpPr/>
          <p:nvPr/>
        </p:nvSpPr>
        <p:spPr>
          <a:xfrm>
            <a:off x="1685975" y="1188775"/>
            <a:ext cx="1388700" cy="352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29" name="Google Shape;629;p114"/>
          <p:cNvSpPr/>
          <p:nvPr/>
        </p:nvSpPr>
        <p:spPr>
          <a:xfrm>
            <a:off x="3136275" y="1188775"/>
            <a:ext cx="1388700" cy="352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30" name="Google Shape;630;p114"/>
          <p:cNvSpPr/>
          <p:nvPr/>
        </p:nvSpPr>
        <p:spPr>
          <a:xfrm>
            <a:off x="4616900" y="1188775"/>
            <a:ext cx="1388700" cy="352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31" name="Google Shape;631;p114"/>
          <p:cNvSpPr/>
          <p:nvPr/>
        </p:nvSpPr>
        <p:spPr>
          <a:xfrm>
            <a:off x="6064725" y="1188775"/>
            <a:ext cx="1388700" cy="352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32" name="Google Shape;632;p114"/>
          <p:cNvSpPr/>
          <p:nvPr/>
        </p:nvSpPr>
        <p:spPr>
          <a:xfrm>
            <a:off x="7512550" y="1188775"/>
            <a:ext cx="1388700" cy="352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633" name="Google Shape;633;p114"/>
          <p:cNvSpPr txBox="1"/>
          <p:nvPr/>
        </p:nvSpPr>
        <p:spPr>
          <a:xfrm>
            <a:off x="338300" y="1289750"/>
            <a:ext cx="1483800" cy="30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CC0000"/>
                </a:solidFill>
                <a:latin typeface="Overpass"/>
                <a:ea typeface="Overpass"/>
                <a:cs typeface="Overpass"/>
                <a:sym typeface="Overpass"/>
              </a:rPr>
              <a:t>CLOUD</a:t>
            </a:r>
            <a:endParaRPr sz="1200" b="1">
              <a:solidFill>
                <a:srgbClr val="CC0000"/>
              </a:solidFill>
              <a:latin typeface="Overpass"/>
              <a:ea typeface="Overpass"/>
              <a:cs typeface="Overpass"/>
              <a:sym typeface="Overpass"/>
            </a:endParaRPr>
          </a:p>
          <a:p>
            <a:pPr marL="0" lvl="0" indent="0" algn="l" rtl="0">
              <a:lnSpc>
                <a:spcPct val="115000"/>
              </a:lnSpc>
              <a:spcBef>
                <a:spcPts val="0"/>
              </a:spcBef>
              <a:spcAft>
                <a:spcPts val="0"/>
              </a:spcAft>
              <a:buNone/>
            </a:pPr>
            <a:endParaRPr sz="1200" b="1">
              <a:solidFill>
                <a:srgbClr val="CC0000"/>
              </a:solidFill>
              <a:latin typeface="Overpass"/>
              <a:ea typeface="Overpass"/>
              <a:cs typeface="Overpass"/>
              <a:sym typeface="Overpass"/>
            </a:endParaRPr>
          </a:p>
        </p:txBody>
      </p:sp>
      <p:sp>
        <p:nvSpPr>
          <p:cNvPr id="634" name="Google Shape;634;p114"/>
          <p:cNvSpPr txBox="1"/>
          <p:nvPr/>
        </p:nvSpPr>
        <p:spPr>
          <a:xfrm>
            <a:off x="1648600" y="1289750"/>
            <a:ext cx="1461300" cy="57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rgbClr val="CC0000"/>
                </a:solidFill>
                <a:latin typeface="Overpass"/>
                <a:ea typeface="Overpass"/>
                <a:cs typeface="Overpass"/>
                <a:sym typeface="Overpass"/>
              </a:rPr>
              <a:t>VIRT &amp; CONTAINER</a:t>
            </a:r>
            <a:endParaRPr sz="1100" b="1">
              <a:solidFill>
                <a:srgbClr val="CC0000"/>
              </a:solidFill>
              <a:latin typeface="Overpass"/>
              <a:ea typeface="Overpass"/>
              <a:cs typeface="Overpass"/>
              <a:sym typeface="Overpass"/>
            </a:endParaRPr>
          </a:p>
        </p:txBody>
      </p:sp>
      <p:sp>
        <p:nvSpPr>
          <p:cNvPr id="635" name="Google Shape;635;p114"/>
          <p:cNvSpPr txBox="1"/>
          <p:nvPr/>
        </p:nvSpPr>
        <p:spPr>
          <a:xfrm>
            <a:off x="3138424" y="1289750"/>
            <a:ext cx="1388700" cy="41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CC0000"/>
                </a:solidFill>
                <a:latin typeface="Overpass"/>
                <a:ea typeface="Overpass"/>
                <a:cs typeface="Overpass"/>
                <a:sym typeface="Overpass"/>
              </a:rPr>
              <a:t>WINDOWS</a:t>
            </a:r>
            <a:endParaRPr sz="1200" b="1">
              <a:solidFill>
                <a:srgbClr val="CC0000"/>
              </a:solidFill>
              <a:latin typeface="Overpass"/>
              <a:ea typeface="Overpass"/>
              <a:cs typeface="Overpass"/>
              <a:sym typeface="Overpass"/>
            </a:endParaRPr>
          </a:p>
          <a:p>
            <a:pPr marL="0" lvl="0" indent="0" algn="l" rtl="0">
              <a:lnSpc>
                <a:spcPct val="115000"/>
              </a:lnSpc>
              <a:spcBef>
                <a:spcPts val="0"/>
              </a:spcBef>
              <a:spcAft>
                <a:spcPts val="0"/>
              </a:spcAft>
              <a:buNone/>
            </a:pPr>
            <a:endParaRPr sz="1200" b="1">
              <a:solidFill>
                <a:srgbClr val="CC0000"/>
              </a:solidFill>
              <a:latin typeface="Overpass"/>
              <a:ea typeface="Overpass"/>
              <a:cs typeface="Overpass"/>
              <a:sym typeface="Overpass"/>
            </a:endParaRPr>
          </a:p>
        </p:txBody>
      </p:sp>
      <p:sp>
        <p:nvSpPr>
          <p:cNvPr id="636" name="Google Shape;636;p114"/>
          <p:cNvSpPr txBox="1"/>
          <p:nvPr/>
        </p:nvSpPr>
        <p:spPr>
          <a:xfrm>
            <a:off x="4617285" y="1289750"/>
            <a:ext cx="1225800" cy="41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CC0000"/>
                </a:solidFill>
                <a:latin typeface="Overpass"/>
                <a:ea typeface="Overpass"/>
                <a:cs typeface="Overpass"/>
                <a:sym typeface="Overpass"/>
              </a:rPr>
              <a:t>NETWORK</a:t>
            </a:r>
            <a:endParaRPr sz="1200" b="1">
              <a:solidFill>
                <a:srgbClr val="CC0000"/>
              </a:solidFill>
              <a:latin typeface="Overpass"/>
              <a:ea typeface="Overpass"/>
              <a:cs typeface="Overpass"/>
              <a:sym typeface="Overpass"/>
            </a:endParaRPr>
          </a:p>
          <a:p>
            <a:pPr marL="0" lvl="0" indent="0" algn="l" rtl="0">
              <a:lnSpc>
                <a:spcPct val="115000"/>
              </a:lnSpc>
              <a:spcBef>
                <a:spcPts val="0"/>
              </a:spcBef>
              <a:spcAft>
                <a:spcPts val="0"/>
              </a:spcAft>
              <a:buNone/>
            </a:pPr>
            <a:endParaRPr sz="1200" b="1">
              <a:solidFill>
                <a:srgbClr val="CC0000"/>
              </a:solidFill>
              <a:latin typeface="Overpass"/>
              <a:ea typeface="Overpass"/>
              <a:cs typeface="Overpass"/>
              <a:sym typeface="Overpass"/>
            </a:endParaRPr>
          </a:p>
        </p:txBody>
      </p:sp>
      <p:sp>
        <p:nvSpPr>
          <p:cNvPr id="637" name="Google Shape;637;p114"/>
          <p:cNvSpPr txBox="1"/>
          <p:nvPr/>
        </p:nvSpPr>
        <p:spPr>
          <a:xfrm>
            <a:off x="6064725" y="1289750"/>
            <a:ext cx="1388700" cy="36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CC0000"/>
                </a:solidFill>
                <a:latin typeface="Overpass"/>
                <a:ea typeface="Overpass"/>
                <a:cs typeface="Overpass"/>
                <a:sym typeface="Overpass"/>
              </a:rPr>
              <a:t>DEVOPS</a:t>
            </a:r>
            <a:endParaRPr sz="1200" b="1">
              <a:solidFill>
                <a:srgbClr val="CC0000"/>
              </a:solidFill>
              <a:latin typeface="Overpass"/>
              <a:ea typeface="Overpass"/>
              <a:cs typeface="Overpass"/>
              <a:sym typeface="Overpass"/>
            </a:endParaRPr>
          </a:p>
          <a:p>
            <a:pPr marL="0" lvl="0" indent="0" algn="l" rtl="0">
              <a:lnSpc>
                <a:spcPct val="115000"/>
              </a:lnSpc>
              <a:spcBef>
                <a:spcPts val="0"/>
              </a:spcBef>
              <a:spcAft>
                <a:spcPts val="0"/>
              </a:spcAft>
              <a:buNone/>
            </a:pPr>
            <a:endParaRPr sz="1200" b="1">
              <a:solidFill>
                <a:srgbClr val="CC0000"/>
              </a:solidFill>
              <a:latin typeface="Overpass"/>
              <a:ea typeface="Overpass"/>
              <a:cs typeface="Overpass"/>
              <a:sym typeface="Overpass"/>
            </a:endParaRPr>
          </a:p>
        </p:txBody>
      </p:sp>
      <p:sp>
        <p:nvSpPr>
          <p:cNvPr id="638" name="Google Shape;638;p114"/>
          <p:cNvSpPr txBox="1"/>
          <p:nvPr/>
        </p:nvSpPr>
        <p:spPr>
          <a:xfrm>
            <a:off x="7512550" y="1289750"/>
            <a:ext cx="1388700" cy="46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CC0000"/>
                </a:solidFill>
                <a:latin typeface="Overpass"/>
                <a:ea typeface="Overpass"/>
                <a:cs typeface="Overpass"/>
                <a:sym typeface="Overpass"/>
              </a:rPr>
              <a:t>MONITORING</a:t>
            </a:r>
            <a:endParaRPr sz="1200" b="1">
              <a:solidFill>
                <a:srgbClr val="CC0000"/>
              </a:solidFill>
              <a:latin typeface="Overpass"/>
              <a:ea typeface="Overpass"/>
              <a:cs typeface="Overpass"/>
              <a:sym typeface="Overpass"/>
            </a:endParaRPr>
          </a:p>
          <a:p>
            <a:pPr marL="0" lvl="0" indent="0" algn="l" rtl="0">
              <a:lnSpc>
                <a:spcPct val="115000"/>
              </a:lnSpc>
              <a:spcBef>
                <a:spcPts val="0"/>
              </a:spcBef>
              <a:spcAft>
                <a:spcPts val="0"/>
              </a:spcAft>
              <a:buNone/>
            </a:pPr>
            <a:endParaRPr sz="1200" b="1">
              <a:solidFill>
                <a:srgbClr val="CC0000"/>
              </a:solidFill>
              <a:latin typeface="Overpass"/>
              <a:ea typeface="Overpass"/>
              <a:cs typeface="Overpass"/>
              <a:sym typeface="Overpass"/>
            </a:endParaRPr>
          </a:p>
        </p:txBody>
      </p:sp>
      <p:sp>
        <p:nvSpPr>
          <p:cNvPr id="639" name="Google Shape;639;p114"/>
          <p:cNvSpPr txBox="1"/>
          <p:nvPr/>
        </p:nvSpPr>
        <p:spPr>
          <a:xfrm>
            <a:off x="5800" y="274550"/>
            <a:ext cx="9144000" cy="7104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2000">
                <a:solidFill>
                  <a:srgbClr val="CC0000"/>
                </a:solidFill>
                <a:latin typeface="Overpass"/>
                <a:ea typeface="Overpass"/>
                <a:cs typeface="Overpass"/>
                <a:sym typeface="Overpass"/>
              </a:rPr>
              <a:t>ANSIBLE AUTOMATES TECHNOLOGIES YOU USE</a:t>
            </a:r>
            <a:r>
              <a:rPr lang="en" sz="2000" b="1">
                <a:solidFill>
                  <a:srgbClr val="222222"/>
                </a:solidFill>
                <a:latin typeface="Overpass"/>
                <a:ea typeface="Overpass"/>
                <a:cs typeface="Overpass"/>
                <a:sym typeface="Overpass"/>
              </a:rPr>
              <a:t/>
            </a:r>
            <a:br>
              <a:rPr lang="en" sz="2000" b="1">
                <a:solidFill>
                  <a:srgbClr val="222222"/>
                </a:solidFill>
                <a:latin typeface="Overpass"/>
                <a:ea typeface="Overpass"/>
                <a:cs typeface="Overpass"/>
                <a:sym typeface="Overpass"/>
              </a:rPr>
            </a:br>
            <a:r>
              <a:rPr lang="en">
                <a:solidFill>
                  <a:srgbClr val="222222"/>
                </a:solidFill>
                <a:latin typeface="Overpass"/>
                <a:ea typeface="Overpass"/>
                <a:cs typeface="Overpass"/>
                <a:sym typeface="Overpass"/>
              </a:rPr>
              <a:t>Time to automate is measured in minutes</a:t>
            </a:r>
            <a:endParaRPr>
              <a:solidFill>
                <a:srgbClr val="222222"/>
              </a:solidFill>
              <a:latin typeface="Overpass"/>
              <a:ea typeface="Overpass"/>
              <a:cs typeface="Overpass"/>
              <a:sym typeface="Overpass"/>
            </a:endParaRPr>
          </a:p>
        </p:txBody>
      </p:sp>
      <p:sp>
        <p:nvSpPr>
          <p:cNvPr id="640" name="Google Shape;640;p114"/>
          <p:cNvSpPr txBox="1"/>
          <p:nvPr/>
        </p:nvSpPr>
        <p:spPr>
          <a:xfrm>
            <a:off x="361850" y="1693100"/>
            <a:ext cx="1161000" cy="216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AWS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Azure</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Digital Ocean</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Google</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OpenStack</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Rackspace</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b="1">
                <a:solidFill>
                  <a:srgbClr val="555960"/>
                </a:solidFill>
                <a:latin typeface="Overpass"/>
                <a:ea typeface="Overpass"/>
                <a:cs typeface="Overpass"/>
                <a:sym typeface="Overpass"/>
              </a:rPr>
              <a:t>+more</a:t>
            </a:r>
            <a:endParaRPr sz="1200" b="1">
              <a:solidFill>
                <a:srgbClr val="555960"/>
              </a:solidFill>
              <a:latin typeface="Overpass"/>
              <a:ea typeface="Overpass"/>
              <a:cs typeface="Overpass"/>
              <a:sym typeface="Overpass"/>
            </a:endParaRPr>
          </a:p>
        </p:txBody>
      </p:sp>
      <p:sp>
        <p:nvSpPr>
          <p:cNvPr id="641" name="Google Shape;641;p114"/>
          <p:cNvSpPr txBox="1"/>
          <p:nvPr/>
        </p:nvSpPr>
        <p:spPr>
          <a:xfrm>
            <a:off x="1676625" y="1693100"/>
            <a:ext cx="1371600" cy="22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Docker</a:t>
            </a:r>
            <a:endParaRPr>
              <a:solidFill>
                <a:schemeClr val="dk1"/>
              </a:solidFill>
            </a:endParaRPr>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VMware</a:t>
            </a:r>
            <a:endParaRPr>
              <a:solidFill>
                <a:schemeClr val="dk1"/>
              </a:solidFill>
            </a:endParaRPr>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RHV</a:t>
            </a:r>
            <a:endParaRPr>
              <a:solidFill>
                <a:schemeClr val="dk1"/>
              </a:solidFill>
            </a:endParaRPr>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OpenStack</a:t>
            </a:r>
            <a:endParaRPr>
              <a:solidFill>
                <a:schemeClr val="dk1"/>
              </a:solidFill>
            </a:endParaRPr>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OpenShift</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b="1">
                <a:solidFill>
                  <a:srgbClr val="555960"/>
                </a:solidFill>
                <a:latin typeface="Overpass"/>
                <a:ea typeface="Overpass"/>
                <a:cs typeface="Overpass"/>
                <a:sym typeface="Overpass"/>
              </a:rPr>
              <a:t>+more</a:t>
            </a:r>
            <a:endParaRPr sz="1200" b="1">
              <a:solidFill>
                <a:srgbClr val="555960"/>
              </a:solidFill>
              <a:latin typeface="Overpass"/>
              <a:ea typeface="Overpass"/>
              <a:cs typeface="Overpass"/>
              <a:sym typeface="Overpass"/>
            </a:endParaRPr>
          </a:p>
        </p:txBody>
      </p:sp>
      <p:sp>
        <p:nvSpPr>
          <p:cNvPr id="642" name="Google Shape;642;p114"/>
          <p:cNvSpPr txBox="1"/>
          <p:nvPr/>
        </p:nvSpPr>
        <p:spPr>
          <a:xfrm>
            <a:off x="3138425" y="1693100"/>
            <a:ext cx="1367100" cy="255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ACLs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Files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Packages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IIS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Regedits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Shares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Services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Configs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Users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Domains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b="1">
                <a:solidFill>
                  <a:srgbClr val="555960"/>
                </a:solidFill>
                <a:latin typeface="Overpass"/>
                <a:ea typeface="Overpass"/>
                <a:cs typeface="Overpass"/>
                <a:sym typeface="Overpass"/>
              </a:rPr>
              <a:t>+more</a:t>
            </a:r>
            <a:endParaRPr sz="1200" b="1">
              <a:solidFill>
                <a:srgbClr val="555960"/>
              </a:solidFill>
              <a:latin typeface="Overpass"/>
              <a:ea typeface="Overpass"/>
              <a:cs typeface="Overpass"/>
              <a:sym typeface="Overpass"/>
            </a:endParaRPr>
          </a:p>
        </p:txBody>
      </p:sp>
      <p:sp>
        <p:nvSpPr>
          <p:cNvPr id="643" name="Google Shape;643;p114"/>
          <p:cNvSpPr txBox="1"/>
          <p:nvPr/>
        </p:nvSpPr>
        <p:spPr>
          <a:xfrm>
            <a:off x="4641025" y="1693100"/>
            <a:ext cx="1367100" cy="26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Arista</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A10</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Cumulus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Bigswitch</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Cisco</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Cumulus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Dell</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F5</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Juniper</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Palo Alto</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OpenSwitch</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b="1">
                <a:solidFill>
                  <a:srgbClr val="555960"/>
                </a:solidFill>
                <a:latin typeface="Overpass"/>
                <a:ea typeface="Overpass"/>
                <a:cs typeface="Overpass"/>
                <a:sym typeface="Overpass"/>
              </a:rPr>
              <a:t>+more</a:t>
            </a:r>
            <a:endParaRPr sz="1200" b="1">
              <a:solidFill>
                <a:srgbClr val="555960"/>
              </a:solidFill>
              <a:latin typeface="Overpass"/>
              <a:ea typeface="Overpass"/>
              <a:cs typeface="Overpass"/>
              <a:sym typeface="Overpass"/>
            </a:endParaRPr>
          </a:p>
        </p:txBody>
      </p:sp>
      <p:sp>
        <p:nvSpPr>
          <p:cNvPr id="644" name="Google Shape;644;p114"/>
          <p:cNvSpPr txBox="1"/>
          <p:nvPr/>
        </p:nvSpPr>
        <p:spPr>
          <a:xfrm>
            <a:off x="6039025" y="1707650"/>
            <a:ext cx="1388700" cy="255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Font typeface="Overpass"/>
              <a:buNone/>
            </a:pPr>
            <a:r>
              <a:rPr lang="en" sz="1200">
                <a:solidFill>
                  <a:srgbClr val="555960"/>
                </a:solidFill>
                <a:latin typeface="Overpass"/>
                <a:ea typeface="Overpass"/>
                <a:cs typeface="Overpass"/>
                <a:sym typeface="Overpass"/>
              </a:rPr>
              <a:t>Jira</a:t>
            </a:r>
            <a:endParaRPr>
              <a:solidFill>
                <a:schemeClr val="dk1"/>
              </a:solidFill>
            </a:endParaRPr>
          </a:p>
          <a:p>
            <a:pPr marL="0" lvl="0" indent="0" algn="l" rtl="0">
              <a:lnSpc>
                <a:spcPct val="115000"/>
              </a:lnSpc>
              <a:spcBef>
                <a:spcPts val="0"/>
              </a:spcBef>
              <a:spcAft>
                <a:spcPts val="0"/>
              </a:spcAft>
              <a:buClr>
                <a:schemeClr val="dk1"/>
              </a:buClr>
              <a:buFont typeface="Overpass"/>
              <a:buNone/>
            </a:pPr>
            <a:r>
              <a:rPr lang="en" sz="1200">
                <a:solidFill>
                  <a:srgbClr val="555960"/>
                </a:solidFill>
                <a:latin typeface="Overpass"/>
                <a:ea typeface="Overpass"/>
                <a:cs typeface="Overpass"/>
                <a:sym typeface="Overpass"/>
              </a:rPr>
              <a:t>GitHub</a:t>
            </a:r>
            <a:endParaRPr>
              <a:solidFill>
                <a:schemeClr val="dk1"/>
              </a:solidFill>
            </a:endParaRPr>
          </a:p>
          <a:p>
            <a:pPr marL="0" lvl="0" indent="0" algn="l" rtl="0">
              <a:lnSpc>
                <a:spcPct val="115000"/>
              </a:lnSpc>
              <a:spcBef>
                <a:spcPts val="0"/>
              </a:spcBef>
              <a:spcAft>
                <a:spcPts val="0"/>
              </a:spcAft>
              <a:buClr>
                <a:schemeClr val="dk1"/>
              </a:buClr>
              <a:buFont typeface="Overpass"/>
              <a:buNone/>
            </a:pPr>
            <a:r>
              <a:rPr lang="en" sz="1200">
                <a:solidFill>
                  <a:srgbClr val="555960"/>
                </a:solidFill>
                <a:latin typeface="Overpass"/>
                <a:ea typeface="Overpass"/>
                <a:cs typeface="Overpass"/>
                <a:sym typeface="Overpass"/>
              </a:rPr>
              <a:t>Vagrant</a:t>
            </a:r>
            <a:endParaRPr>
              <a:solidFill>
                <a:schemeClr val="dk1"/>
              </a:solidFill>
            </a:endParaRPr>
          </a:p>
          <a:p>
            <a:pPr marL="0" lvl="0" indent="0" algn="l" rtl="0">
              <a:lnSpc>
                <a:spcPct val="115000"/>
              </a:lnSpc>
              <a:spcBef>
                <a:spcPts val="0"/>
              </a:spcBef>
              <a:spcAft>
                <a:spcPts val="0"/>
              </a:spcAft>
              <a:buClr>
                <a:schemeClr val="dk1"/>
              </a:buClr>
              <a:buFont typeface="Overpass"/>
              <a:buNone/>
            </a:pPr>
            <a:r>
              <a:rPr lang="en" sz="1200">
                <a:solidFill>
                  <a:srgbClr val="555960"/>
                </a:solidFill>
                <a:latin typeface="Overpass"/>
                <a:ea typeface="Overpass"/>
                <a:cs typeface="Overpass"/>
                <a:sym typeface="Overpass"/>
              </a:rPr>
              <a:t>Jenkins</a:t>
            </a:r>
            <a:endParaRPr>
              <a:solidFill>
                <a:schemeClr val="dk1"/>
              </a:solidFill>
            </a:endParaRPr>
          </a:p>
          <a:p>
            <a:pPr marL="0" lvl="0" indent="0" algn="l" rtl="0">
              <a:lnSpc>
                <a:spcPct val="115000"/>
              </a:lnSpc>
              <a:spcBef>
                <a:spcPts val="0"/>
              </a:spcBef>
              <a:spcAft>
                <a:spcPts val="0"/>
              </a:spcAft>
              <a:buClr>
                <a:schemeClr val="dk1"/>
              </a:buClr>
              <a:buFont typeface="Overpass"/>
              <a:buNone/>
            </a:pPr>
            <a:r>
              <a:rPr lang="en" sz="1200">
                <a:solidFill>
                  <a:srgbClr val="555960"/>
                </a:solidFill>
                <a:latin typeface="Overpass"/>
                <a:ea typeface="Overpass"/>
                <a:cs typeface="Overpass"/>
                <a:sym typeface="Overpass"/>
              </a:rPr>
              <a:t>Bamboo</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Clr>
                <a:schemeClr val="dk1"/>
              </a:buClr>
              <a:buFont typeface="Overpass"/>
              <a:buNone/>
            </a:pPr>
            <a:r>
              <a:rPr lang="en" sz="1200">
                <a:solidFill>
                  <a:srgbClr val="555960"/>
                </a:solidFill>
                <a:latin typeface="Overpass"/>
                <a:ea typeface="Overpass"/>
                <a:cs typeface="Overpass"/>
                <a:sym typeface="Overpass"/>
              </a:rPr>
              <a:t>Atlassian</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Clr>
                <a:schemeClr val="dk1"/>
              </a:buClr>
              <a:buFont typeface="Overpass"/>
              <a:buNone/>
            </a:pPr>
            <a:r>
              <a:rPr lang="en" sz="1200">
                <a:solidFill>
                  <a:srgbClr val="555960"/>
                </a:solidFill>
                <a:latin typeface="Overpass"/>
                <a:ea typeface="Overpass"/>
                <a:cs typeface="Overpass"/>
                <a:sym typeface="Overpass"/>
              </a:rPr>
              <a:t>Subversion</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Clr>
                <a:schemeClr val="dk1"/>
              </a:buClr>
              <a:buFont typeface="Overpass"/>
              <a:buNone/>
            </a:pPr>
            <a:r>
              <a:rPr lang="en" sz="1200">
                <a:solidFill>
                  <a:srgbClr val="555960"/>
                </a:solidFill>
                <a:latin typeface="Overpass"/>
                <a:ea typeface="Overpass"/>
                <a:cs typeface="Overpass"/>
                <a:sym typeface="Overpass"/>
              </a:rPr>
              <a:t>Slack</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Clr>
                <a:schemeClr val="dk1"/>
              </a:buClr>
              <a:buFont typeface="Overpass"/>
              <a:buNone/>
            </a:pPr>
            <a:r>
              <a:rPr lang="en" sz="1200">
                <a:solidFill>
                  <a:srgbClr val="555960"/>
                </a:solidFill>
                <a:latin typeface="Overpass"/>
                <a:ea typeface="Overpass"/>
                <a:cs typeface="Overpass"/>
                <a:sym typeface="Overpass"/>
              </a:rPr>
              <a:t>Hipchat</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Clr>
                <a:srgbClr val="555960"/>
              </a:buClr>
              <a:buFont typeface="Overpass"/>
              <a:buNone/>
            </a:pPr>
            <a:r>
              <a:rPr lang="en" sz="1200" b="1">
                <a:solidFill>
                  <a:srgbClr val="555960"/>
                </a:solidFill>
                <a:latin typeface="Overpass"/>
                <a:ea typeface="Overpass"/>
                <a:cs typeface="Overpass"/>
                <a:sym typeface="Overpass"/>
              </a:rPr>
              <a:t>+more</a:t>
            </a:r>
            <a:endParaRPr sz="1200">
              <a:solidFill>
                <a:srgbClr val="555960"/>
              </a:solidFill>
              <a:latin typeface="Overpass"/>
              <a:ea typeface="Overpass"/>
              <a:cs typeface="Overpass"/>
              <a:sym typeface="Overpass"/>
            </a:endParaRPr>
          </a:p>
        </p:txBody>
      </p:sp>
      <p:sp>
        <p:nvSpPr>
          <p:cNvPr id="645" name="Google Shape;645;p114"/>
          <p:cNvSpPr txBox="1"/>
          <p:nvPr/>
        </p:nvSpPr>
        <p:spPr>
          <a:xfrm>
            <a:off x="7510025" y="1707650"/>
            <a:ext cx="1329300" cy="26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Dynatrace</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Airbrake</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BigPanda</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Datadog</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LogicMonitor</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Nagios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New Relic</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PagerDuty</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Sensu</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StackDriver</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a:solidFill>
                  <a:srgbClr val="555960"/>
                </a:solidFill>
                <a:latin typeface="Overpass"/>
                <a:ea typeface="Overpass"/>
                <a:cs typeface="Overpass"/>
                <a:sym typeface="Overpass"/>
              </a:rPr>
              <a:t>Zabbix</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None/>
            </a:pPr>
            <a:r>
              <a:rPr lang="en" sz="1200" b="1">
                <a:solidFill>
                  <a:srgbClr val="555960"/>
                </a:solidFill>
                <a:latin typeface="Overpass"/>
                <a:ea typeface="Overpass"/>
                <a:cs typeface="Overpass"/>
                <a:sym typeface="Overpass"/>
              </a:rPr>
              <a:t>+more</a:t>
            </a:r>
            <a:endParaRPr sz="1200" b="1">
              <a:solidFill>
                <a:srgbClr val="555960"/>
              </a:solidFill>
              <a:latin typeface="Overpass"/>
              <a:ea typeface="Overpass"/>
              <a:cs typeface="Overpass"/>
              <a:sym typeface="Overpass"/>
            </a:endParaRPr>
          </a:p>
        </p:txBody>
      </p:sp>
      <p:sp>
        <p:nvSpPr>
          <p:cNvPr id="646" name="Google Shape;646;p114"/>
          <p:cNvSpPr txBox="1"/>
          <p:nvPr/>
        </p:nvSpPr>
        <p:spPr>
          <a:xfrm>
            <a:off x="1730025" y="3343825"/>
            <a:ext cx="1225800" cy="303600"/>
          </a:xfrm>
          <a:prstGeom prst="rect">
            <a:avLst/>
          </a:prstGeom>
          <a:noFill/>
          <a:ln>
            <a:noFill/>
          </a:ln>
        </p:spPr>
        <p:txBody>
          <a:bodyPr spcFirstLastPara="1" wrap="square" lIns="45725" tIns="45725" rIns="45725" bIns="45725" anchor="t" anchorCtr="0">
            <a:noAutofit/>
          </a:bodyPr>
          <a:lstStyle/>
          <a:p>
            <a:pPr marL="0" marR="0" lvl="0" indent="0" algn="l" rtl="0">
              <a:lnSpc>
                <a:spcPct val="115000"/>
              </a:lnSpc>
              <a:spcBef>
                <a:spcPts val="0"/>
              </a:spcBef>
              <a:spcAft>
                <a:spcPts val="0"/>
              </a:spcAft>
              <a:buClr>
                <a:srgbClr val="000000"/>
              </a:buClr>
              <a:buFont typeface="Overpass"/>
              <a:buNone/>
            </a:pPr>
            <a:r>
              <a:rPr lang="en" sz="1200" b="1" i="0" u="none" strike="noStrike" cap="none">
                <a:solidFill>
                  <a:srgbClr val="CC0000"/>
                </a:solidFill>
                <a:latin typeface="Overpass"/>
                <a:ea typeface="Overpass"/>
                <a:cs typeface="Overpass"/>
                <a:sym typeface="Overpass"/>
              </a:rPr>
              <a:t>STORAGE</a:t>
            </a:r>
            <a:endParaRPr sz="1200"/>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NetApp</a:t>
            </a:r>
            <a:endParaRPr>
              <a:solidFill>
                <a:srgbClr val="000000"/>
              </a:solidFill>
            </a:endParaRPr>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Red Hat Storage</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Infinidat</a:t>
            </a:r>
            <a:endParaRPr>
              <a:solidFill>
                <a:srgbClr val="000000"/>
              </a:solidFill>
            </a:endParaRPr>
          </a:p>
          <a:p>
            <a:pPr marL="0" lvl="0" indent="0" algn="l" rtl="0">
              <a:lnSpc>
                <a:spcPct val="115000"/>
              </a:lnSpc>
              <a:spcBef>
                <a:spcPts val="0"/>
              </a:spcBef>
              <a:spcAft>
                <a:spcPts val="0"/>
              </a:spcAft>
              <a:buClr>
                <a:srgbClr val="555960"/>
              </a:buClr>
              <a:buFont typeface="Overpass"/>
              <a:buNone/>
            </a:pPr>
            <a:r>
              <a:rPr lang="en" sz="1200" b="1">
                <a:solidFill>
                  <a:srgbClr val="555960"/>
                </a:solidFill>
                <a:latin typeface="Overpass"/>
                <a:ea typeface="Overpass"/>
                <a:cs typeface="Overpass"/>
                <a:sym typeface="Overpass"/>
              </a:rPr>
              <a:t>+more</a:t>
            </a:r>
            <a:endParaRPr sz="700"/>
          </a:p>
        </p:txBody>
      </p:sp>
      <p:sp>
        <p:nvSpPr>
          <p:cNvPr id="647" name="Google Shape;647;p114"/>
          <p:cNvSpPr txBox="1"/>
          <p:nvPr/>
        </p:nvSpPr>
        <p:spPr>
          <a:xfrm>
            <a:off x="345775" y="3343825"/>
            <a:ext cx="1225800" cy="303600"/>
          </a:xfrm>
          <a:prstGeom prst="rect">
            <a:avLst/>
          </a:prstGeom>
          <a:noFill/>
          <a:ln>
            <a:noFill/>
          </a:ln>
        </p:spPr>
        <p:txBody>
          <a:bodyPr spcFirstLastPara="1" wrap="square" lIns="45725" tIns="45725" rIns="45725" bIns="45725" anchor="t" anchorCtr="0">
            <a:noAutofit/>
          </a:bodyPr>
          <a:lstStyle/>
          <a:p>
            <a:pPr marL="0" marR="0" lvl="0" indent="0" algn="l" rtl="0">
              <a:lnSpc>
                <a:spcPct val="115000"/>
              </a:lnSpc>
              <a:spcBef>
                <a:spcPts val="0"/>
              </a:spcBef>
              <a:spcAft>
                <a:spcPts val="0"/>
              </a:spcAft>
              <a:buClr>
                <a:srgbClr val="000000"/>
              </a:buClr>
              <a:buFont typeface="Overpass"/>
              <a:buNone/>
            </a:pPr>
            <a:r>
              <a:rPr lang="en" sz="1100" b="1">
                <a:solidFill>
                  <a:srgbClr val="CC0000"/>
                </a:solidFill>
                <a:latin typeface="Overpass"/>
                <a:ea typeface="Overpass"/>
                <a:cs typeface="Overpass"/>
                <a:sym typeface="Overpass"/>
              </a:rPr>
              <a:t>OPERATING SYSTEMS</a:t>
            </a:r>
            <a:endParaRPr/>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RHEL and Linux</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UNIX</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Clr>
                <a:srgbClr val="555960"/>
              </a:buClr>
              <a:buFont typeface="Overpass"/>
              <a:buNone/>
            </a:pPr>
            <a:r>
              <a:rPr lang="en" sz="1200">
                <a:solidFill>
                  <a:srgbClr val="555960"/>
                </a:solidFill>
                <a:latin typeface="Overpass"/>
                <a:ea typeface="Overpass"/>
                <a:cs typeface="Overpass"/>
                <a:sym typeface="Overpass"/>
              </a:rPr>
              <a:t>Windows</a:t>
            </a:r>
            <a:endParaRPr sz="1200">
              <a:solidFill>
                <a:srgbClr val="555960"/>
              </a:solidFill>
              <a:latin typeface="Overpass"/>
              <a:ea typeface="Overpass"/>
              <a:cs typeface="Overpass"/>
              <a:sym typeface="Overpass"/>
            </a:endParaRPr>
          </a:p>
          <a:p>
            <a:pPr marL="0" lvl="0" indent="0" algn="l" rtl="0">
              <a:lnSpc>
                <a:spcPct val="115000"/>
              </a:lnSpc>
              <a:spcBef>
                <a:spcPts val="0"/>
              </a:spcBef>
              <a:spcAft>
                <a:spcPts val="0"/>
              </a:spcAft>
              <a:buClr>
                <a:srgbClr val="555960"/>
              </a:buClr>
              <a:buFont typeface="Overpass"/>
              <a:buNone/>
            </a:pPr>
            <a:r>
              <a:rPr lang="en" sz="1200" b="1">
                <a:solidFill>
                  <a:srgbClr val="555960"/>
                </a:solidFill>
                <a:latin typeface="Overpass"/>
                <a:ea typeface="Overpass"/>
                <a:cs typeface="Overpass"/>
                <a:sym typeface="Overpass"/>
              </a:rPr>
              <a:t>+more</a:t>
            </a:r>
            <a:endParaRPr sz="7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51"/>
        <p:cNvGrpSpPr/>
        <p:nvPr/>
      </p:nvGrpSpPr>
      <p:grpSpPr>
        <a:xfrm>
          <a:off x="0" y="0"/>
          <a:ext cx="0" cy="0"/>
          <a:chOff x="0" y="0"/>
          <a:chExt cx="0" cy="0"/>
        </a:xfrm>
      </p:grpSpPr>
      <p:sp>
        <p:nvSpPr>
          <p:cNvPr id="652" name="Google Shape;652;p115"/>
          <p:cNvSpPr/>
          <p:nvPr/>
        </p:nvSpPr>
        <p:spPr>
          <a:xfrm>
            <a:off x="4983425" y="507925"/>
            <a:ext cx="3746400" cy="3951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5"/>
          <p:cNvSpPr txBox="1"/>
          <p:nvPr/>
        </p:nvSpPr>
        <p:spPr>
          <a:xfrm>
            <a:off x="5579330" y="2635746"/>
            <a:ext cx="1053900" cy="10485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7200">
                <a:solidFill>
                  <a:srgbClr val="CC0000"/>
                </a:solidFill>
                <a:latin typeface="Overpass Black"/>
                <a:ea typeface="Overpass Black"/>
                <a:cs typeface="Overpass Black"/>
                <a:sym typeface="Overpass Black"/>
              </a:rPr>
              <a:t>3</a:t>
            </a:r>
            <a:r>
              <a:rPr lang="en" sz="7000" b="1">
                <a:solidFill>
                  <a:srgbClr val="004153"/>
                </a:solidFill>
                <a:latin typeface="Overpass"/>
                <a:ea typeface="Overpass"/>
                <a:cs typeface="Overpass"/>
                <a:sym typeface="Overpass"/>
              </a:rPr>
              <a:t> </a:t>
            </a:r>
            <a:endParaRPr sz="2400">
              <a:latin typeface="Overpass SemiBold"/>
              <a:ea typeface="Overpass SemiBold"/>
              <a:cs typeface="Overpass SemiBold"/>
              <a:sym typeface="Overpass SemiBold"/>
            </a:endParaRPr>
          </a:p>
        </p:txBody>
      </p:sp>
      <p:sp>
        <p:nvSpPr>
          <p:cNvPr id="654" name="Google Shape;654;p115"/>
          <p:cNvSpPr txBox="1"/>
          <p:nvPr/>
        </p:nvSpPr>
        <p:spPr>
          <a:xfrm>
            <a:off x="5463288" y="2077100"/>
            <a:ext cx="2991600" cy="5355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1600" b="1">
                <a:solidFill>
                  <a:srgbClr val="666666"/>
                </a:solidFill>
                <a:latin typeface="Overpass"/>
                <a:ea typeface="Overpass"/>
                <a:cs typeface="Overpass"/>
                <a:sym typeface="Overpass"/>
              </a:rPr>
              <a:t>ROI ON ANSIBLE TOWER </a:t>
            </a:r>
            <a:endParaRPr sz="1600" b="1">
              <a:solidFill>
                <a:srgbClr val="666666"/>
              </a:solidFill>
              <a:latin typeface="Overpass"/>
              <a:ea typeface="Overpass"/>
              <a:cs typeface="Overpass"/>
              <a:sym typeface="Overpass"/>
            </a:endParaRPr>
          </a:p>
        </p:txBody>
      </p:sp>
      <p:sp>
        <p:nvSpPr>
          <p:cNvPr id="655" name="Google Shape;655;p115"/>
          <p:cNvSpPr txBox="1"/>
          <p:nvPr/>
        </p:nvSpPr>
        <p:spPr>
          <a:xfrm>
            <a:off x="5551013" y="1158621"/>
            <a:ext cx="2611200" cy="1048500"/>
          </a:xfrm>
          <a:prstGeom prst="rect">
            <a:avLst/>
          </a:prstGeom>
          <a:noFill/>
          <a:ln>
            <a:noFill/>
          </a:ln>
        </p:spPr>
        <p:txBody>
          <a:bodyPr spcFirstLastPara="1" wrap="square" lIns="91425" tIns="91425" rIns="91425" bIns="91425" anchor="ctr" anchorCtr="0">
            <a:noAutofit/>
          </a:bodyPr>
          <a:lstStyle/>
          <a:p>
            <a:pPr marL="0" lvl="0" indent="0" algn="ctr" rtl="0">
              <a:lnSpc>
                <a:spcPct val="110000"/>
              </a:lnSpc>
              <a:spcBef>
                <a:spcPts val="0"/>
              </a:spcBef>
              <a:spcAft>
                <a:spcPts val="0"/>
              </a:spcAft>
              <a:buNone/>
            </a:pPr>
            <a:r>
              <a:rPr lang="en" sz="7200">
                <a:solidFill>
                  <a:srgbClr val="CC0000"/>
                </a:solidFill>
                <a:latin typeface="Overpass Black"/>
                <a:ea typeface="Overpass Black"/>
                <a:cs typeface="Overpass Black"/>
                <a:sym typeface="Overpass Black"/>
              </a:rPr>
              <a:t>146% </a:t>
            </a:r>
            <a:endParaRPr sz="7200">
              <a:solidFill>
                <a:srgbClr val="CC0000"/>
              </a:solidFill>
              <a:latin typeface="Overpass Black"/>
              <a:ea typeface="Overpass Black"/>
              <a:cs typeface="Overpass Black"/>
              <a:sym typeface="Overpass Black"/>
            </a:endParaRPr>
          </a:p>
        </p:txBody>
      </p:sp>
      <p:sp>
        <p:nvSpPr>
          <p:cNvPr id="656" name="Google Shape;656;p115"/>
          <p:cNvSpPr txBox="1"/>
          <p:nvPr/>
        </p:nvSpPr>
        <p:spPr>
          <a:xfrm>
            <a:off x="5479963" y="2998350"/>
            <a:ext cx="376500" cy="535500"/>
          </a:xfrm>
          <a:prstGeom prst="rect">
            <a:avLst/>
          </a:prstGeom>
          <a:noFill/>
          <a:ln>
            <a:noFill/>
          </a:ln>
        </p:spPr>
        <p:txBody>
          <a:bodyPr spcFirstLastPara="1" wrap="square" lIns="91425" tIns="91425" rIns="91425" bIns="91425" anchor="ctr" anchorCtr="0">
            <a:noAutofit/>
          </a:bodyPr>
          <a:lstStyle/>
          <a:p>
            <a:pPr marL="0" lvl="0" indent="0" algn="l" rtl="0">
              <a:lnSpc>
                <a:spcPct val="110000"/>
              </a:lnSpc>
              <a:spcBef>
                <a:spcPts val="0"/>
              </a:spcBef>
              <a:spcAft>
                <a:spcPts val="0"/>
              </a:spcAft>
              <a:buNone/>
            </a:pPr>
            <a:r>
              <a:rPr lang="en" sz="3000">
                <a:solidFill>
                  <a:srgbClr val="CC0000"/>
                </a:solidFill>
                <a:latin typeface="Overpass Black"/>
                <a:ea typeface="Overpass Black"/>
                <a:cs typeface="Overpass Black"/>
                <a:sym typeface="Overpass Black"/>
              </a:rPr>
              <a:t>&lt;</a:t>
            </a:r>
            <a:endParaRPr sz="3000">
              <a:solidFill>
                <a:srgbClr val="CC0000"/>
              </a:solidFill>
              <a:latin typeface="Overpass Black"/>
              <a:ea typeface="Overpass Black"/>
              <a:cs typeface="Overpass Black"/>
              <a:sym typeface="Overpass Black"/>
            </a:endParaRPr>
          </a:p>
        </p:txBody>
      </p:sp>
      <p:sp>
        <p:nvSpPr>
          <p:cNvPr id="657" name="Google Shape;657;p115"/>
          <p:cNvSpPr txBox="1"/>
          <p:nvPr/>
        </p:nvSpPr>
        <p:spPr>
          <a:xfrm>
            <a:off x="6469288" y="3065900"/>
            <a:ext cx="1891500" cy="535500"/>
          </a:xfrm>
          <a:prstGeom prst="rect">
            <a:avLst/>
          </a:prstGeom>
          <a:noFill/>
          <a:ln>
            <a:noFill/>
          </a:ln>
        </p:spPr>
        <p:txBody>
          <a:bodyPr spcFirstLastPara="1" wrap="square" lIns="91425" tIns="91425" rIns="91425" bIns="91425" anchor="ctr" anchorCtr="0">
            <a:noAutofit/>
          </a:bodyPr>
          <a:lstStyle/>
          <a:p>
            <a:pPr marL="0" lvl="0" indent="0" algn="l" rtl="0">
              <a:lnSpc>
                <a:spcPct val="110000"/>
              </a:lnSpc>
              <a:spcBef>
                <a:spcPts val="0"/>
              </a:spcBef>
              <a:spcAft>
                <a:spcPts val="0"/>
              </a:spcAft>
              <a:buNone/>
            </a:pPr>
            <a:r>
              <a:rPr lang="en" sz="3000">
                <a:solidFill>
                  <a:srgbClr val="CC0000"/>
                </a:solidFill>
                <a:latin typeface="Overpass Black"/>
                <a:ea typeface="Overpass Black"/>
                <a:cs typeface="Overpass Black"/>
                <a:sym typeface="Overpass Black"/>
              </a:rPr>
              <a:t>MONTHS</a:t>
            </a:r>
            <a:endParaRPr sz="3000">
              <a:solidFill>
                <a:srgbClr val="CC0000"/>
              </a:solidFill>
              <a:latin typeface="Overpass Black"/>
              <a:ea typeface="Overpass Black"/>
              <a:cs typeface="Overpass Black"/>
              <a:sym typeface="Overpass Black"/>
            </a:endParaRPr>
          </a:p>
        </p:txBody>
      </p:sp>
      <p:sp>
        <p:nvSpPr>
          <p:cNvPr id="658" name="Google Shape;658;p115"/>
          <p:cNvSpPr txBox="1"/>
          <p:nvPr/>
        </p:nvSpPr>
        <p:spPr>
          <a:xfrm>
            <a:off x="4983425" y="3754800"/>
            <a:ext cx="3746400" cy="5355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1600" b="1">
                <a:solidFill>
                  <a:srgbClr val="666666"/>
                </a:solidFill>
                <a:latin typeface="Overpass"/>
                <a:ea typeface="Overpass"/>
                <a:cs typeface="Overpass"/>
                <a:sym typeface="Overpass"/>
              </a:rPr>
              <a:t>PAYBACK ON ANSIBLE TOWER </a:t>
            </a:r>
            <a:endParaRPr sz="1600" b="1">
              <a:solidFill>
                <a:srgbClr val="666666"/>
              </a:solidFill>
              <a:latin typeface="Overpass"/>
              <a:ea typeface="Overpass"/>
              <a:cs typeface="Overpass"/>
              <a:sym typeface="Overpass"/>
            </a:endParaRPr>
          </a:p>
        </p:txBody>
      </p:sp>
      <p:sp>
        <p:nvSpPr>
          <p:cNvPr id="659" name="Google Shape;659;p115"/>
          <p:cNvSpPr txBox="1">
            <a:spLocks noGrp="1"/>
          </p:cNvSpPr>
          <p:nvPr>
            <p:ph type="title"/>
          </p:nvPr>
        </p:nvSpPr>
        <p:spPr>
          <a:xfrm>
            <a:off x="5085900" y="677725"/>
            <a:ext cx="3746400" cy="32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666666"/>
                </a:solidFill>
                <a:latin typeface="Overpass"/>
                <a:ea typeface="Overpass"/>
                <a:cs typeface="Overpass"/>
                <a:sym typeface="Overpass"/>
              </a:rPr>
              <a:t>FINANCIAL SUMMARY:</a:t>
            </a:r>
            <a:endParaRPr sz="1200" b="1">
              <a:solidFill>
                <a:srgbClr val="666666"/>
              </a:solidFill>
              <a:latin typeface="Overpass"/>
              <a:ea typeface="Overpass"/>
              <a:cs typeface="Overpass"/>
              <a:sym typeface="Overpass"/>
            </a:endParaRPr>
          </a:p>
        </p:txBody>
      </p:sp>
      <p:sp>
        <p:nvSpPr>
          <p:cNvPr id="660" name="Google Shape;660;p115"/>
          <p:cNvSpPr txBox="1"/>
          <p:nvPr/>
        </p:nvSpPr>
        <p:spPr>
          <a:xfrm>
            <a:off x="240100" y="4717225"/>
            <a:ext cx="6323400" cy="440400"/>
          </a:xfrm>
          <a:prstGeom prst="rect">
            <a:avLst/>
          </a:prstGeom>
          <a:noFill/>
          <a:ln>
            <a:noFill/>
          </a:ln>
        </p:spPr>
        <p:txBody>
          <a:bodyPr spcFirstLastPara="1" wrap="square" lIns="91425" tIns="91425" rIns="91425" bIns="91425" anchor="ctr" anchorCtr="0">
            <a:noAutofit/>
          </a:bodyPr>
          <a:lstStyle/>
          <a:p>
            <a:pPr marL="0" lvl="0" indent="0" algn="l" rtl="0">
              <a:lnSpc>
                <a:spcPct val="110000"/>
              </a:lnSpc>
              <a:spcBef>
                <a:spcPts val="0"/>
              </a:spcBef>
              <a:spcAft>
                <a:spcPts val="0"/>
              </a:spcAft>
              <a:buNone/>
            </a:pPr>
            <a:r>
              <a:rPr lang="en" sz="700" b="1">
                <a:solidFill>
                  <a:srgbClr val="01010F"/>
                </a:solidFill>
                <a:latin typeface="Overpass"/>
                <a:ea typeface="Overpass"/>
                <a:cs typeface="Overpass"/>
                <a:sym typeface="Overpass"/>
              </a:rPr>
              <a:t>SOURCE: </a:t>
            </a:r>
            <a:r>
              <a:rPr lang="en" sz="700" i="1">
                <a:solidFill>
                  <a:schemeClr val="dk1"/>
                </a:solidFill>
                <a:latin typeface="Overpass"/>
                <a:ea typeface="Overpass"/>
                <a:cs typeface="Overpass"/>
                <a:sym typeface="Overpass"/>
              </a:rPr>
              <a:t>"The Total Economic Impact™ Of Red Hat Ansible Tower, a June 2018 commissioned study conducted by Forrester Consulting on behalf of Red Hat."</a:t>
            </a:r>
            <a:endParaRPr sz="700" i="1">
              <a:solidFill>
                <a:schemeClr val="dk1"/>
              </a:solidFill>
              <a:latin typeface="Overpass"/>
              <a:ea typeface="Overpass"/>
              <a:cs typeface="Overpass"/>
              <a:sym typeface="Overpass"/>
            </a:endParaRPr>
          </a:p>
          <a:p>
            <a:pPr marL="0" lvl="0" indent="0" algn="l" rtl="0">
              <a:lnSpc>
                <a:spcPct val="110000"/>
              </a:lnSpc>
              <a:spcBef>
                <a:spcPts val="0"/>
              </a:spcBef>
              <a:spcAft>
                <a:spcPts val="0"/>
              </a:spcAft>
              <a:buNone/>
            </a:pPr>
            <a:r>
              <a:rPr lang="en" sz="700" u="sng">
                <a:solidFill>
                  <a:schemeClr val="hlink"/>
                </a:solidFill>
                <a:latin typeface="Overpass"/>
                <a:ea typeface="Overpass"/>
                <a:cs typeface="Overpass"/>
                <a:sym typeface="Overpass"/>
                <a:hlinkClick r:id="rId3"/>
              </a:rPr>
              <a:t>redhat.com/en/engage/total-economic-impact-ansible-tower-20180710</a:t>
            </a:r>
            <a:endParaRPr sz="700">
              <a:solidFill>
                <a:schemeClr val="dk1"/>
              </a:solidFill>
              <a:latin typeface="Overpass"/>
              <a:ea typeface="Overpass"/>
              <a:cs typeface="Overpass"/>
              <a:sym typeface="Overpass"/>
            </a:endParaRPr>
          </a:p>
          <a:p>
            <a:pPr marL="0" lvl="0" indent="0" algn="l" rtl="0">
              <a:lnSpc>
                <a:spcPct val="110000"/>
              </a:lnSpc>
              <a:spcBef>
                <a:spcPts val="0"/>
              </a:spcBef>
              <a:spcAft>
                <a:spcPts val="0"/>
              </a:spcAft>
              <a:buNone/>
            </a:pPr>
            <a:endParaRPr sz="700">
              <a:solidFill>
                <a:schemeClr val="dk1"/>
              </a:solidFill>
              <a:latin typeface="Overpass"/>
              <a:ea typeface="Overpass"/>
              <a:cs typeface="Overpass"/>
              <a:sym typeface="Overpass"/>
            </a:endParaRPr>
          </a:p>
        </p:txBody>
      </p:sp>
      <p:sp>
        <p:nvSpPr>
          <p:cNvPr id="661" name="Google Shape;661;p115"/>
          <p:cNvSpPr txBox="1">
            <a:spLocks noGrp="1"/>
          </p:cNvSpPr>
          <p:nvPr>
            <p:ph type="title" idx="2"/>
          </p:nvPr>
        </p:nvSpPr>
        <p:spPr>
          <a:xfrm>
            <a:off x="525875" y="1158625"/>
            <a:ext cx="3746400" cy="32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666666"/>
                </a:solidFill>
                <a:latin typeface="Overpass"/>
                <a:ea typeface="Overpass"/>
                <a:cs typeface="Overpass"/>
                <a:sym typeface="Overpass"/>
              </a:rPr>
              <a:t>BY THE NUMBERS:</a:t>
            </a:r>
            <a:endParaRPr sz="1200" b="1">
              <a:solidFill>
                <a:srgbClr val="666666"/>
              </a:solidFill>
              <a:latin typeface="Overpass"/>
              <a:ea typeface="Overpass"/>
              <a:cs typeface="Overpass"/>
              <a:sym typeface="Overpass"/>
            </a:endParaRPr>
          </a:p>
        </p:txBody>
      </p:sp>
      <p:sp>
        <p:nvSpPr>
          <p:cNvPr id="662" name="Google Shape;662;p115"/>
          <p:cNvSpPr txBox="1"/>
          <p:nvPr/>
        </p:nvSpPr>
        <p:spPr>
          <a:xfrm>
            <a:off x="1972175" y="1667671"/>
            <a:ext cx="2611200" cy="535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200">
                <a:solidFill>
                  <a:srgbClr val="666666"/>
                </a:solidFill>
                <a:latin typeface="Overpass"/>
                <a:ea typeface="Overpass"/>
                <a:cs typeface="Overpass"/>
                <a:sym typeface="Overpass"/>
              </a:rPr>
              <a:t>Reduction in recovery time following a security incident</a:t>
            </a:r>
            <a:endParaRPr sz="1200">
              <a:solidFill>
                <a:srgbClr val="666666"/>
              </a:solidFill>
              <a:latin typeface="Overpass SemiBold"/>
              <a:ea typeface="Overpass SemiBold"/>
              <a:cs typeface="Overpass SemiBold"/>
              <a:sym typeface="Overpass SemiBold"/>
            </a:endParaRPr>
          </a:p>
        </p:txBody>
      </p:sp>
      <p:sp>
        <p:nvSpPr>
          <p:cNvPr id="663" name="Google Shape;663;p115"/>
          <p:cNvSpPr txBox="1"/>
          <p:nvPr/>
        </p:nvSpPr>
        <p:spPr>
          <a:xfrm>
            <a:off x="422269" y="1464000"/>
            <a:ext cx="1551300" cy="1048500"/>
          </a:xfrm>
          <a:prstGeom prst="rect">
            <a:avLst/>
          </a:prstGeom>
          <a:noFill/>
          <a:ln>
            <a:noFill/>
          </a:ln>
        </p:spPr>
        <p:txBody>
          <a:bodyPr spcFirstLastPara="1" wrap="square" lIns="91425" tIns="91425" rIns="91425" bIns="91425" anchor="ctr" anchorCtr="0">
            <a:noAutofit/>
          </a:bodyPr>
          <a:lstStyle/>
          <a:p>
            <a:pPr marL="0" lvl="0" indent="0" algn="l" rtl="0">
              <a:lnSpc>
                <a:spcPct val="110000"/>
              </a:lnSpc>
              <a:spcBef>
                <a:spcPts val="0"/>
              </a:spcBef>
              <a:spcAft>
                <a:spcPts val="0"/>
              </a:spcAft>
              <a:buNone/>
            </a:pPr>
            <a:r>
              <a:rPr lang="en" sz="4800">
                <a:solidFill>
                  <a:srgbClr val="CC0000"/>
                </a:solidFill>
                <a:latin typeface="Overpass Black"/>
                <a:ea typeface="Overpass Black"/>
                <a:cs typeface="Overpass Black"/>
                <a:sym typeface="Overpass Black"/>
              </a:rPr>
              <a:t>94%</a:t>
            </a:r>
            <a:endParaRPr sz="4800">
              <a:solidFill>
                <a:srgbClr val="CC0000"/>
              </a:solidFill>
              <a:latin typeface="Overpass Black"/>
              <a:ea typeface="Overpass Black"/>
              <a:cs typeface="Overpass Black"/>
              <a:sym typeface="Overpass Black"/>
            </a:endParaRPr>
          </a:p>
        </p:txBody>
      </p:sp>
      <p:sp>
        <p:nvSpPr>
          <p:cNvPr id="664" name="Google Shape;664;p115"/>
          <p:cNvSpPr txBox="1"/>
          <p:nvPr/>
        </p:nvSpPr>
        <p:spPr>
          <a:xfrm>
            <a:off x="422269" y="2430275"/>
            <a:ext cx="1551300" cy="1048500"/>
          </a:xfrm>
          <a:prstGeom prst="rect">
            <a:avLst/>
          </a:prstGeom>
          <a:noFill/>
          <a:ln>
            <a:noFill/>
          </a:ln>
        </p:spPr>
        <p:txBody>
          <a:bodyPr spcFirstLastPara="1" wrap="square" lIns="91425" tIns="91425" rIns="91425" bIns="91425" anchor="ctr" anchorCtr="0">
            <a:noAutofit/>
          </a:bodyPr>
          <a:lstStyle/>
          <a:p>
            <a:pPr marL="0" lvl="0" indent="0" algn="l" rtl="0">
              <a:lnSpc>
                <a:spcPct val="110000"/>
              </a:lnSpc>
              <a:spcBef>
                <a:spcPts val="0"/>
              </a:spcBef>
              <a:spcAft>
                <a:spcPts val="0"/>
              </a:spcAft>
              <a:buNone/>
            </a:pPr>
            <a:r>
              <a:rPr lang="en" sz="4800">
                <a:solidFill>
                  <a:srgbClr val="CC0000"/>
                </a:solidFill>
                <a:latin typeface="Overpass Black"/>
                <a:ea typeface="Overpass Black"/>
                <a:cs typeface="Overpass Black"/>
                <a:sym typeface="Overpass Black"/>
              </a:rPr>
              <a:t>84%</a:t>
            </a:r>
            <a:endParaRPr sz="4800">
              <a:solidFill>
                <a:srgbClr val="CC0000"/>
              </a:solidFill>
              <a:latin typeface="Overpass Black"/>
              <a:ea typeface="Overpass Black"/>
              <a:cs typeface="Overpass Black"/>
              <a:sym typeface="Overpass Black"/>
            </a:endParaRPr>
          </a:p>
        </p:txBody>
      </p:sp>
      <p:sp>
        <p:nvSpPr>
          <p:cNvPr id="665" name="Google Shape;665;p115"/>
          <p:cNvSpPr txBox="1"/>
          <p:nvPr/>
        </p:nvSpPr>
        <p:spPr>
          <a:xfrm>
            <a:off x="1979675" y="2573275"/>
            <a:ext cx="2445000" cy="8202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200">
                <a:solidFill>
                  <a:srgbClr val="666666"/>
                </a:solidFill>
                <a:latin typeface="Overpass"/>
                <a:ea typeface="Overpass"/>
                <a:cs typeface="Overpass"/>
                <a:sym typeface="Overpass"/>
              </a:rPr>
              <a:t>Savings by deploying workloads to generic systems appliances using Ansible Tower</a:t>
            </a:r>
            <a:endParaRPr sz="1200">
              <a:solidFill>
                <a:srgbClr val="666666"/>
              </a:solidFill>
              <a:latin typeface="Overpass SemiBold"/>
              <a:ea typeface="Overpass SemiBold"/>
              <a:cs typeface="Overpass SemiBold"/>
              <a:sym typeface="Overpass SemiBold"/>
            </a:endParaRPr>
          </a:p>
        </p:txBody>
      </p:sp>
      <p:sp>
        <p:nvSpPr>
          <p:cNvPr id="666" name="Google Shape;666;p115"/>
          <p:cNvSpPr txBox="1"/>
          <p:nvPr/>
        </p:nvSpPr>
        <p:spPr>
          <a:xfrm>
            <a:off x="422269" y="3470400"/>
            <a:ext cx="1551300" cy="1048500"/>
          </a:xfrm>
          <a:prstGeom prst="rect">
            <a:avLst/>
          </a:prstGeom>
          <a:noFill/>
          <a:ln>
            <a:noFill/>
          </a:ln>
        </p:spPr>
        <p:txBody>
          <a:bodyPr spcFirstLastPara="1" wrap="square" lIns="91425" tIns="91425" rIns="91425" bIns="91425" anchor="ctr" anchorCtr="0">
            <a:noAutofit/>
          </a:bodyPr>
          <a:lstStyle/>
          <a:p>
            <a:pPr marL="0" lvl="0" indent="0" algn="l" rtl="0">
              <a:lnSpc>
                <a:spcPct val="110000"/>
              </a:lnSpc>
              <a:spcBef>
                <a:spcPts val="0"/>
              </a:spcBef>
              <a:spcAft>
                <a:spcPts val="0"/>
              </a:spcAft>
              <a:buNone/>
            </a:pPr>
            <a:r>
              <a:rPr lang="en" sz="4800">
                <a:solidFill>
                  <a:srgbClr val="CC0000"/>
                </a:solidFill>
                <a:latin typeface="Overpass Black"/>
                <a:ea typeface="Overpass Black"/>
                <a:cs typeface="Overpass Black"/>
                <a:sym typeface="Overpass Black"/>
              </a:rPr>
              <a:t>67%</a:t>
            </a:r>
            <a:endParaRPr sz="4800">
              <a:solidFill>
                <a:srgbClr val="CC0000"/>
              </a:solidFill>
              <a:latin typeface="Overpass Black"/>
              <a:ea typeface="Overpass Black"/>
              <a:cs typeface="Overpass Black"/>
              <a:sym typeface="Overpass Black"/>
            </a:endParaRPr>
          </a:p>
        </p:txBody>
      </p:sp>
      <p:sp>
        <p:nvSpPr>
          <p:cNvPr id="667" name="Google Shape;667;p115"/>
          <p:cNvSpPr txBox="1"/>
          <p:nvPr/>
        </p:nvSpPr>
        <p:spPr>
          <a:xfrm>
            <a:off x="1938100" y="3698700"/>
            <a:ext cx="2493000" cy="8202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200">
                <a:solidFill>
                  <a:srgbClr val="666666"/>
                </a:solidFill>
                <a:latin typeface="Overpass"/>
                <a:ea typeface="Overpass"/>
                <a:cs typeface="Overpass"/>
                <a:sym typeface="Overpass"/>
              </a:rPr>
              <a:t>Reduction in man hours required for customer deliveries</a:t>
            </a:r>
            <a:endParaRPr sz="1200">
              <a:solidFill>
                <a:srgbClr val="666666"/>
              </a:solidFill>
              <a:latin typeface="Overpass SemiBold"/>
              <a:ea typeface="Overpass SemiBold"/>
              <a:cs typeface="Overpass SemiBold"/>
              <a:sym typeface="Overpass SemiBold"/>
            </a:endParaRPr>
          </a:p>
        </p:txBody>
      </p:sp>
      <p:pic>
        <p:nvPicPr>
          <p:cNvPr id="668" name="Google Shape;668;p115"/>
          <p:cNvPicPr preferRelativeResize="0"/>
          <p:nvPr/>
        </p:nvPicPr>
        <p:blipFill>
          <a:blip r:embed="rId4">
            <a:alphaModFix/>
          </a:blip>
          <a:stretch>
            <a:fillRect/>
          </a:stretch>
        </p:blipFill>
        <p:spPr>
          <a:xfrm>
            <a:off x="8366750" y="4809862"/>
            <a:ext cx="594300" cy="190888"/>
          </a:xfrm>
          <a:prstGeom prst="rect">
            <a:avLst/>
          </a:prstGeom>
          <a:noFill/>
          <a:ln>
            <a:noFill/>
          </a:ln>
        </p:spPr>
      </p:pic>
      <p:pic>
        <p:nvPicPr>
          <p:cNvPr id="669" name="Google Shape;669;p115"/>
          <p:cNvPicPr preferRelativeResize="0"/>
          <p:nvPr/>
        </p:nvPicPr>
        <p:blipFill rotWithShape="1">
          <a:blip r:embed="rId5">
            <a:alphaModFix/>
          </a:blip>
          <a:srcRect/>
          <a:stretch/>
        </p:blipFill>
        <p:spPr>
          <a:xfrm>
            <a:off x="1318197" y="362775"/>
            <a:ext cx="2100055" cy="6300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Ansible-FY18-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8 - Management - Basic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nsible-FY18-Template">
  <a:themeElements>
    <a:clrScheme name="Custom 7">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FY18 - Management - Basic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3413</Words>
  <Application>Microsoft Macintosh PowerPoint</Application>
  <PresentationFormat>On-screen Show (16:9)</PresentationFormat>
  <Paragraphs>884</Paragraphs>
  <Slides>71</Slides>
  <Notes>71</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71</vt:i4>
      </vt:variant>
    </vt:vector>
  </HeadingPairs>
  <TitlesOfParts>
    <vt:vector size="90" baseType="lpstr">
      <vt:lpstr>Arial</vt:lpstr>
      <vt:lpstr>Calibri</vt:lpstr>
      <vt:lpstr>Courier New</vt:lpstr>
      <vt:lpstr>Helvetica Neue</vt:lpstr>
      <vt:lpstr>Open Sans</vt:lpstr>
      <vt:lpstr>Overpass</vt:lpstr>
      <vt:lpstr>Overpass Black</vt:lpstr>
      <vt:lpstr>Overpass Light</vt:lpstr>
      <vt:lpstr>Overpass SemiBold</vt:lpstr>
      <vt:lpstr>Proxima Nova</vt:lpstr>
      <vt:lpstr>Roboto Mono</vt:lpstr>
      <vt:lpstr>Ansible-FY18-Template</vt:lpstr>
      <vt:lpstr>FY18 - Management - BasicTemplate</vt:lpstr>
      <vt:lpstr>Ansible-FY18-Template</vt:lpstr>
      <vt:lpstr>Simple Light</vt:lpstr>
      <vt:lpstr>Content</vt:lpstr>
      <vt:lpstr>FY18 - Management - BasicTemplate</vt:lpstr>
      <vt:lpstr>Content</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FINANCIAL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IT?</vt:lpstr>
      <vt:lpstr>WHAT DOES IT DO?</vt:lpstr>
      <vt:lpstr>WHO IS IT FOR?</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cp:revision>
  <dcterms:modified xsi:type="dcterms:W3CDTF">2020-05-07T10:47:53Z</dcterms:modified>
</cp:coreProperties>
</file>